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2" r:id="rId3"/>
    <p:sldId id="273" r:id="rId4"/>
    <p:sldId id="260" r:id="rId5"/>
    <p:sldId id="333" r:id="rId6"/>
    <p:sldId id="334" r:id="rId7"/>
    <p:sldId id="335" r:id="rId8"/>
    <p:sldId id="336" r:id="rId9"/>
    <p:sldId id="337" r:id="rId10"/>
    <p:sldId id="267" r:id="rId11"/>
    <p:sldId id="338" r:id="rId12"/>
    <p:sldId id="339" r:id="rId13"/>
    <p:sldId id="340" r:id="rId14"/>
    <p:sldId id="341" r:id="rId15"/>
    <p:sldId id="344" r:id="rId16"/>
    <p:sldId id="345" r:id="rId17"/>
    <p:sldId id="351" r:id="rId18"/>
    <p:sldId id="342" r:id="rId19"/>
    <p:sldId id="352" r:id="rId20"/>
    <p:sldId id="353" r:id="rId21"/>
    <p:sldId id="343" r:id="rId22"/>
    <p:sldId id="35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1917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3:33.1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20486 4638 236 0,'-4'-9'90'0,"1"9"-70"0,3-3 17 0,0 3 2 16,0 0 1-16,0 0 3 15,0 0-4-15,0 0-1 16,0 0-21-16,0 0 5 0,0 0 2 16,0 0-4-16,3 3-1 15,1-3-5-15,3 9 1 16,3-9 3-16,8-9 1 16,14 6-4-16,10-3 1 15,8-4-7-15,6 1-1 16,-3 3-2-16,0-1-1 15,-4 1-1-15,-3 0 0 16,-4 3-2-16,1-1 1 16,-8 4-4-16,-3 0-2 15,-4 0 4-15,-3 0 1 0,-4 0-3 16,-3 0 1-16,-4-3-16 16,-4 0-4-16,1 0-28 15,-4 0-11-15,-4 3-22 16,-3 0-7-16,-3 6-74 15</inkml:trace>
  <inkml:trace contextRef="#ctx0" brushRef="#br0" timeOffset="389.476">20380 5222 304 0,'0'0'112'0,"0"0"-87"0,7-3 15 0,-3-1 1 15,3 1-10-15,0 0 2 16,3 0-8-16,4 0-3 15,0 0-12-15,4 0-2 0,3 3 2 16,8 0-2-16,9 3 3 16,12 0-4-16,6 0 1 0,4-3-5 15,0 0 0 1,0-3 1-16,7-7 0 16,4 1-5-16,-1 0-1 0,-6-1 3 15,-8 1 1-15,-10 3-18 16,-11 2-7-16,-3-2-56 15,-7 6-24-15,-8 0-59 16</inkml:trace>
  <inkml:trace contextRef="#ctx0" brushRef="#br0" timeOffset="1338.258">22913 4369 260 0,'-7'-10'96'0,"3"7"-75"0,1 0 10 16,3 3 1-16,0-3-5 16,0 3 4-16,0-6-2 15,3-1 0-15,1 1-16 16,3 0 5-16,7-4 3 0,7 1 2 0,14-10 1 15,11 0-9-15,11 1-2 16,6 5 4-16,-3 4 1 16,4-4-3-16,3 10-1 15,-7 6-6-15,-7 10 0 16,-15-1 1-16,-13 10 5 16,-18 10-4-16,-14-1 2 15,-10 3-7-15,-8 1-3 16,0-1-1-16,-3 4-1 15,0 0 0-15,3-1 0 16,4 1 0-16,3-1 0 16,4-5-3-16,7 5 2 15,7-8-1-15,4-4 0 16,10-3 2-16,3-3 0 16,8-1-3-16,7 1 2 0,10 3 1 15,7 0 0-15,1 3 0 16,-1 6 0-16,-3 10 0 15,-4 6 2-15,-3 10-1 16,-3 2-1-16,-8-2 1 16,-7-1 1-16,-7-6 1 15,-3 7 1-15,-8-7-5 16,-3-3 1-16,-7 0 0 16,-7-6 2-16,-7 3-1 15,-14-7 2-15,-11-5-2 16,-11-10 2-16,-3-4-2 15,-3-8 2-15,-11-4-2 16,-7-12 2-16,-1-13-4 16,8 6-2-16,14-2-12 0,11-1-5 15,10 0-25-15,11 1-8 16,7-1-28-16,10-3-9 16,15-6-78-1</inkml:trace>
  <inkml:trace contextRef="#ctx0" brushRef="#br0" timeOffset="2131.112">23809 3497 272 0,'7'-16'104'0,"-3"16"-81"0,3-9 16 0,-4 6 3 15,1-3-1-15,-1 6 3 16,1 0-9-16,-1 0-2 15,-3 0-18-15,-7 9-7 0,-3 7-1 16,-4-4-4-16,-1 7-2 16,-2-6 2-16,-1 2 0 15,4 1-4-15,3 0 1 16,4-4 0-16,4 4 0 16,3-10 0-16,3-3 0 15,8 4 0-15,3-4 0 0,4-3 0 16,3 0 0-16,4 0-3 15,3 0 2 1,7 0 1-16,4 0 0 0,7 9 0 16,-4 4 0-16,-3 5 0 15,-4 4 2-15,-3 10-3 16,-4-4 0-16,-7 3 1 16,-3 1 0-16,-7-4 2 15,-1-3 1-15,-6-3 10 16,-4 3 3-16,-4-6 1 15,-6-4 2-15,-8-2-8 16,-3 3-2-16,-8-10-5 16,-6 3-1-16,-4-5-3 15,1 2-1-15,-1-3 1 0,4-3 2 16,-1-3-1-16,8-3-1 16,7 6-15-16,3-10-7 15,4 4-27-15,7-4-11 16,7 1-15-16,4-4-5 15,6-2-70 1</inkml:trace>
  <inkml:trace contextRef="#ctx0" brushRef="#br0" timeOffset="2403.17">23897 3491 304 0,'4'-3'115'0,"3"-4"-89"0,7 4 14 16,-7-3 1-16,14 6-14 16,4-3-1-16,10-3-13 15,7-1-5-15,8 1-5 16,-1 3-3-16,1 3 1 0,6 0-12 15,8 3-3-15,3 0-46 0,0 3-20 16,-7-2-63 0</inkml:trace>
  <inkml:trace contextRef="#ctx0" brushRef="#br0" timeOffset="3153.052">24776 3779 256 0,'-4'-9'96'0,"1"9"-75"0,3 0 12 16,0 0 0-16,-4 0-12 16,0 0-1-16,1 0-6 15,3 0 1-15,-4 0-8 16,1 6-2-16,-1-3 1 0,1 4-3 15,3-1 0-15,0-3 1 0,3 0 0 16,1 0 4-16,-1-3 3 16,4 0-2-16,1 0 0 15,-1-3-3 1,0 0-1-16,-4 0-1 16,1-3 0-16,-1-1 2 0,-3-2 3 15,-3-1 0-15,-1 7 2 16,-3-3 0-16,-3-3 1 15,-1 9-6-15,-3 6-2 16,0-3-2-16,0 6-2 16,0 7 1-16,-1 0-1 15,5 0 0-15,6-7 2 16,4 3-1-16,7-5-1 16,4-1 7-16,3-6 3 0,4-3 1 15,-1 0 3-15,1-4-5 16,0-2-3-16,-4 0-1 15,-4-1 1-15,-3-2 1 16,-3 2 1-16,-4 1 0 16,-7-1 0-16,-4 7-4 15,-3-3-3-15,0 6 0 16,0 6-1-16,3-3-3 16,1-3 0-16,3 7-3 15,3-4 1-15,8-3-26 16,-1 6-9-16,4-3-24 15,0 4-10-15,4-4-81 16,3 0-51-16,4-3 93 16</inkml:trace>
  <inkml:trace contextRef="#ctx0" brushRef="#br0" timeOffset="3543.355">25210 3353 304 0,'7'-16'115'0,"-4"10"-89"0,4 0 14 0,-7 6 1 16,0 0-12-16,0 0-2 15,-3 9-2-15,-4 10-1 16,0-7-13-16,-8 10-2 0,5-3 1 0,-1 6-4 15,1-3-1-15,-1-3-2 16,4 0 0-16,3 0 0 16,8 3 3-16,3-7-1 15,4 1 2-15,-1-3-2 16,4-1 0-16,8-3-3 16,-5 1-2-16,4-1 1 15,0-2-1-15,1-4 0 16,-5-3 2-16,4 0-1 15,-3 0 2-15,0-3-42 16,-1-4-18-16,1 7-35 16,0-9-13-16,3 9-39 15</inkml:trace>
  <inkml:trace contextRef="#ctx0" brushRef="#br0" timeOffset="3798.511">25534 3453 268 0,'-11'-6'101'0,"8"3"-78"0,-1 0 20 0,1 3 5 16,3-7-4-16,0 7 4 15,0 0-7-15,0 0-3 16,0 7-21-16,-4 5-1 0,-3 7 0 16,-3 6-6-16,-4 13-1 15,-4 15-7-15,0 13-2 16,4 0 0-16,0-4 2 15,7-2-3-15,4-7 0 16,3-3-8-16,3-6-4 0,4-6-44 16,4-3-18-16,10-14-102 15</inkml:trace>
  <inkml:trace contextRef="#ctx0" brushRef="#br0" timeOffset="4341.624">25799 4773 228 0,'0'-9'88'0,"0"9"-69"0,0-10 19 15,0 10 4-15,0 0 2 16,0 0 3-16,0 0-12 16,0 0-6-16,0 0-17 15,3 0 6-15,8 0 2 0,6 0 1 16,12-3-1-16,13-3-8 15,11-3-3-15,7-1-5 16,0 1-1-16,0-1-1 16,7 1-2-16,-4 3-2 15,-3-1-1-15,-10 4-36 16,-12 3-14-16,-9 3-57 16,-12 4-22-16,-6 2 1 15</inkml:trace>
  <inkml:trace contextRef="#ctx0" brushRef="#br0" timeOffset="4579.301">25809 5024 324 0,'-32'16'123'0,"32"-13"-95"0,4-3 9 0,0 0 0 15,6 0-3-15,8 0 4 16,14-3-12-16,13-3-6 0,12-4-11 15,-1 10-6-15,4-9 0 0,0 9-2 16,4-7 2 0,6 4-4-16,4 0-2 0,0 0-27 15,4-3-10-15,-7-1-24 16,6 1-8-16,15-3-78 16</inkml:trace>
  <inkml:trace contextRef="#ctx0" brushRef="#br0" timeOffset="5494.379">27714 4068 280 0,'-7'-6'107'0,"4"6"-83"0,-1-7 10 15,4 7 0-15,-3-3-4 16,-1 0 4-16,4 0-5 16,4 0-3-16,-1-4-14 15,8 1 1-15,10-3 3 0,7-1 3 16,14 1 1-16,15-4-5 15,3 1 1-15,3 2-7 16,8 1-1-16,7 3 0 16,-1 3 2-16,-3 3-3 15,-10 3-2-15,-11 0 0 16,-11 3 1-16,-14 7 3 16,-10-4 2-16,-15 7-3 15,-17 3-3-15,-10 6-2 0,-12 6-3 16,-3 4 3-16,1 2 0 15,2 4-1-15,5-7-2 16,-1-2-2-16,7 2 1 16,8-9-1-16,2-3-2 15,8-3 3-15,7-3 0 16,4 3-2-16,10-10 0 16,11 7 4-16,10-4 1 15,7 1-3-15,8 2 1 16,-4 4 0-16,-1 3 2 15,-2 6-3-15,-4 7 0 0,-4 6 1 16,0 6 0 0,-3 3 0-16,0 0 0 15,-8-3 0-15,-3 0 2 0,-6 0-1 16,-8 3 2-16,-7 0-2 16,-7 4 2-16,-4-1 4 15,-3-6 6-15,-7-3-1 16,-4-6 3-16,-10-4-8 15,-15-6-2-15,-10-9-1 16,-3 0 0-16,-1-10-2 16,1-2 1-16,-4-7-4 15,0-3 0-15,7-4 1 16,7-2 0-16,7-1-16 0,11 1-4 16,10-7-30-16,15 4-12 15,17-10-32-15,17-6-13 16,8 3-67-1</inkml:trace>
  <inkml:trace contextRef="#ctx0" brushRef="#br0" timeOffset="6214.803">28600 3419 232 0,'-7'-16'88'0,"7"10"-69"0,-7-10 13 15,3 10 0-15,-3-4-4 0,0 7 1 16,0-3-8-16,0 3 0 15,0-7-12-15,0 4 3 0,3 3 4 16,4-3 3-16,4 0 1 16,3-4 0-16,7 1 0 15,4-1 2-15,6-2 1 16,15-4-6-16,10 0-2 16,11 4-5-16,0 6 1 15,-3-4-8-15,-8 20-4 16,-6-4 2-16,-8 6 1 15,-10 13 2-15,-8 4 0 16,-10 5 2-16,-7 1 1 16,-7-1-3-16,-10 4-1 15,-8-10 1-15,-7 10 0 16,0-10-2-16,1 3-2 0,2-3 1 16,8 7 1-16,4-7-3 15,6 0-2-15,7-3 4 16,11-6 1-16,11-9 2 15,10-1 2-15,8-3-1 16,-1-6 0-16,-3 0-3 16,-1 0-2-16,-2 0-6 15,-5-6-1-15,-3 6-39 16,-3 0-17-16,0 0-18 16,3-3-8-16,7-3-68 15</inkml:trace>
  <inkml:trace contextRef="#ctx0" brushRef="#br0" timeOffset="6742.022">29535 3375 244 0,'3'-10'93'0,"-3"7"-72"0,-3-3 11 0,3 6 1 0,-4-3-7 15,1 3 2-15,-1-6-3 16,-3 2 0-16,0 4-14 16,-4 4-2-16,-3 2 1 0,-3 6 0 15,-5-2 2 1,-2 12-6-16,-1-10-4 0,0 10 3 15,1 0 1-15,6-3 0 16,4 0-1-16,7 9 1 16,10-9 1-16,11 6 1 15,8-6 2-15,9 6 1 16,5-6 1-16,2-4 2 16,1-5 2-16,0-7-1 15,3-6 1-15,-3-7-6 16,0-5-4-16,-7-4-1 15,-11-3 1-15,-7 0-1 16,-14-9 0-16,-7-4-3 16,-7-9-2-16,-7-9 1 0,0 6-1 15,-4 3-5-15,-3 9 1 16,-4 1-22-16,-3 15-8 16,-1 4-23-16,-3 5-9 15,1 7-30-15,-1 6-13 16,7 7-20-1</inkml:trace>
  <inkml:trace contextRef="#ctx0" brushRef="#br0" timeOffset="8602.913">27358 3046 212 0,'3'-13'79'0,"1"4"-61"0,0-1 15 0,-4 7 3 0,3-3-5 15,4 0-1-15,0-4-1 16,0 10 1-16,0-3-16 15,0 3-1-15,0 3 0 0,0 3-3 16,-3 10 0-16,-1-3 2 16,-3 5 5-16,0 8-5 15,-3 11 1-15,-1 10-2 16,1 7 1-16,3 5 2 16,0-6 2-16,0 4-3 15,-4 9 0-15,1 12-5 16,-4 10 0-16,0 0-5 15,-4-4 0-15,1 4-1 16,-1 12-2-16,0 1 1 16,4-7 1-16,0-3-3 0,4 0 0 15,3 9 1-15,3-3 2 16,4 0 1-16,0-9 1 16,-3 0-2-16,-1 12-2 15,1 1 1-15,0-4-1 16,-1-9 0-16,1-4 0 15,-1 10 2-15,4 0 1 16,0-6-1-16,4-9 1 16,3-4-2-16,0-12 2 15,0-7-2-15,-3 4 2 16,-1-7-2-16,-3-6-1 16,0-6 1-16,0-10-1 0,-3 0 2 15,0-9 3-15,-1-6 2 16,1-3 1-16,-1-4-2 15,1-3-1-15,-1 1-1 16,1-4 0-16,-1-3-2 16,-3 0-2-16,0 0 1 15,0 0-1-15,0 0 0 16,0 0 0-16,4 0 0 16,-1 0 0-16,4 0-3 15,4 0 2-15,-1 0 1 16,5 0 2-16,2 0-3 15,8-3 0-15,3-7 1 16,14-2 0-16,26-4-3 16,9 0 2-16,4 1 1 15,7-11 0-15,25 8-3 0,4 2 2 16,-4-3 3-16,17 4 1 16,4-1-1-16,-10 0 1 15,-4 0-2-15,3 4-1 16,4-4 1-16,-18 7 1 15,-10-4-1-15,-7 4-1 16,0 3 1-16,-4-1-1 16,-7 1 0-16,-7 0 0 15,-10 3 0-15,-11-4 0 16,-8 1 0-16,-9 3 2 16,-5 0-1-16,-6 0-1 0,-7-4 3 15,-4-2 0-15,0 6-1 16,-3-3 1-1,-4-4-2-15,0 1 2 0,-4-1-4 16,4 1 0-16,0-4 1 16,0-2 2-16,0-4-3 15,0-6 0-15,1-3 1 16,2-7 0-16,1 1 2 16,6-4 3-16,1-9 0 15,7-16 0-15,6-21-3 16,5-7-2-16,6-6 1 15,-3-19 1-15,-4-4-3 16,-3 8 0-16,-4-4 1 0,-7-7 0 16,-3-2 0-16,-4 9 0 15,-7 0 0-15,-3-10 2 16,-4 1-1-16,0 9-1 16,-4 12 1-16,1-8-1 15,-1-4 0 1,0 12 2-16,-3 10-3 0,0 12 0 15,-3 4-1-15,-4 3 0 16,-4 3 4-16,-3 3 1 16,-4 3-4-16,-3 6-1 15,-4 16 1-15,0 1 0 16,-3 5 1-16,7 10 0 16,0 6-3-16,3-3 2 15,-7 6-1-15,4 0 0 0,0 7 2 16,0 8 0-16,-11-2 0 15,-7 6 0-15,-7 6 0 16,-10-2 2-16,-1 5-1 16,1 3-1-16,-12-2 1 15,-20 9-1-15,-11-1 2 16,1 8 1-16,-15-4-1 16,-22 9-2-16,5-3 1 15,-8 3-1-15,-10-5 0 16,10-1 2-16,1 3-3 15,-8-3-2-15,14-3-1 16,19-6 3-16,6 9 0 16,3-13 1-16,19 1-9 15,9-4-4-15,19 1-13 0,14-4-6 16,13 0-14-16,12 0-4 16,6 1-22-16,4 2-9 15,14 0-77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50:19.8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15889 5752 212 0,'-14'0'82'0,"7"0"-64"0,0 3 18 15,7-3 4-15,0 0-10 16,0 0-2-16,0 0-8 15,0 0-2-15,0 0-10 16,0 0 6-16,0 0 5 0,0 3 1 0,3-3 0 16,8-3 1-1,3-7-1-15,11-5 2 0,7-10 3 16,10-10-4-16,7 4-3 16,11-10-6-16,21-12-2 15,22-23-4 1,17-21 1-16,24-6 2 0,12-16 2 15,23-26-3-15,12-5 0 16,14-16-5-16,6-4 0 16,1 4-1-16,0-16-2 15,-29 22 3-15,-14 22 0 16,-17 16-4-16,-18 12 1 16,-21 10-2-16,-21 18-2 15,-18 14 3-15,-11 14 2 16,-17 10 2-16,-11 10 1 15,-6 6-5-15,-15 18 3 16,-7 1 1-16,-7 9-6 16,-4 9 0-16,-3 1-26 15,-3-4-10-15,-1 6-27 16,-3 4-10-16,-4 0-99 16</inkml:trace>
  <inkml:trace contextRef="#ctx0" brushRef="#br0" timeOffset="869.264">12386 2911 224 0,'4'-28'85'0,"-1"18"-66"0,-3-2 12 0,0 5 3 0,0 7-5 16,0-9 1-16,0 0-4 16,4 9-1-16,-1 0-14 15,1 9 9-15,-1 0 3 0,1 20 2 16,-1 2 0-16,1 7-6 16,-4 15 1-16,-4 13 0 15,1 6 0-15,-1-3-9 16,1 3-2-16,-1-3-5 15,1-13-1-15,-1 7-1 16,1-3-2-16,-1-7-2 16,4-12 1-16,0-1-41 15,4-8-19-15,-1-10-29 16,4-10-11-16,7-2-41 16</inkml:trace>
  <inkml:trace contextRef="#ctx0" brushRef="#br0" timeOffset="2205.302">12337 8812 232 0,'-25'-3'88'0,"14"6"-69"0,4 3 15 0,7-6 1 16,0 0-12-16,4 0 0 15,-1 0 1-15,4 0 2 16,0 0-13-16,4 0 5 0,0 0 3 15,3 3 0-15,0 0 2 16,7 0-2-16,7-3-1 16,15 0-6-16,10-3-1 15,10 0-8-15,-3-3-3 16,-4 0 1-16,1-1 2 16,-1-2-2-16,-3 9 0 15,-3-9-1-15,-12 9-2 16,-6 0-4-16,-14 0-44 15,-8 9-16 1,-10-3-8-16,-7 4-1 16,-3-1-63-1</inkml:trace>
  <inkml:trace contextRef="#ctx0" brushRef="#br0" timeOffset="2431.003">12464 9313 248 0,'-14'29'93'0,"14"-23"-72"0,7 3 9 16,0-6 2-16,7 1-5 15,10-4 4-15,12-4-4 16,10-2-2-16,3 0-13 16,0-3-5-16,1 2-3 0,3 1 0 0,3 3 2 15,4 0-3-15,0 3-2 16,0 0-49-16,-4 0-22 15,4 0-73 1</inkml:trace>
  <inkml:trace contextRef="#ctx0" brushRef="#br0" timeOffset="3166.512">14259 8244 232 0,'4'-47'88'0,"-1"22"-69"0,4-9 15 15,-3 24 1-15,-1 1-5 16,1 6 2-16,0 3-1 16,-1 3 3-16,1 16-18 0,-4-1-3 15,-4 14 1-15,-3 2-6 0,-4-2 0 16,-3 8-4-1,-7-2-3-15,0 6 0 0,-4 3 1 16,4 0-1-16,0-3-1 16,7-3-2-1,7-10-1-15,7-3 2 0,10-6 0 16,4-9 1-16,8 2 0 16,2-5 0-16,8 2 0 15,3-2 0-15,11-1 0 16,11 4-3-16,6 2 2 15,1 7 3-15,-4 7 1 16,-4 5-1-16,-3 10-2 16,-4 9 1-16,1 10 1 15,-8-7-1-15,-3 4 2 16,-7-7 0-16,-8-6 3 0,-6 0 10 16,-7-3 5-1,-8 0-5-15,-6 0-1 16,-8 0-5-16,-7 0-1 0,-6-10-5 15,-5-2-3-15,-6-4 0 16,-14-9-1-16,-11 0 0 16,-11-10 2-16,1-9-3 15,-1-9 0-15,1-13-1 16,-1-7 0-16,0-2-20 16,8 0-10-16,7 2-17 15,13-2-7-15,11 3-10 16,11 3-1-16,14-3-63 15</inkml:trace>
  <inkml:trace contextRef="#ctx0" brushRef="#br0" timeOffset="3541.876">14400 7843 232 0,'-7'0'88'0,"4"3"-69"0,-1 0 13 0,4-3 2 0,-3 10-9 15,-1-10 0-15,1 9-5 16,3-9-3-16,0 6-9 16,7-3 1-16,10-3 4 0,15 0-1 15,14 0 1-15,7-3-7 16,7-3-2-16,7-3-2 16,11 9-2-16,-1-4-8 15,-3 4-5-15,-7 4-101 16,-10 11-84-1,-8-2 67-15</inkml:trace>
  <inkml:trace contextRef="#ctx0" brushRef="#br0" timeOffset="3946.549">15476 7655 192 0,'-7'-57'71'0,"4"45"-55"0,-4-4 17 16,3 13 5-16,4 3-14 15,0 0-1-15,0 3 4 16,0 7 3-16,4 2-16 16,3 4 10-16,0 12 5 0,0 3 0 15,-4 1 1-15,-3 2-13 16,-3 7-3-16,-4 3-8 16,-4 6-2-16,1 16-2 15,3-7-2-15,0-2 1 16,7-10-1-16,3-9-27 15,8-7-9-15,3-9-37 0,0-7-16 16,0-8-44 0</inkml:trace>
  <inkml:trace contextRef="#ctx0" brushRef="#br0" timeOffset="4296.434">15692 7937 284 0,'3'-16'107'0,"1"13"-83"0,-1-3 13 0,-3 6-1 15,0 0-19-15,0 0-5 16,0 0-7-16,0 0-2 16,0 0-1-16,0 0-2 0,4 0 1 15,-1-3 3-15,4 0 5 0,0-7-1 16,0 7 3-16,-3-3-2 15,-1-4 2-15,1 7-4 16,-4-3 1-16,0 6-3 16,0 0 0-16,-7 6-3 15,0 4-2-15,0-1 1 16,3 0 1-16,4 1-1 16,0-4-1-16,0 0-10 15,4 4-6-15,-1-10-54 16,4 3-24-16,0 3-46 15</inkml:trace>
  <inkml:trace contextRef="#ctx0" brushRef="#br0" timeOffset="4592.955">15974 7689 272 0,'7'-34'104'0,"-4"28"-81"0,1-7 18 0,-4 13 2 16,0 0-19-16,0 9-3 15,-4 4-11-15,-3 3-4 16,0 2-3-16,0 4-5 0,0-3 1 0,0 6 1 16,4-6 2-16,3-3-3 15,3-1 0-15,4-2 1 16,4-4 2-1,6-2-1-15,5-4-1 16,2-3-2-16,1 0-1 0,-4 0-14 16,-3 0-4-16,-4 0-123 15</inkml:trace>
  <inkml:trace contextRef="#ctx0" brushRef="#br0" timeOffset="4877.12">16193 7617 320 0,'0'-3'121'0,"0"3"-95"0,3 3 11 0,-3 3-2 16,4 4-14-16,-4 6 1 15,0 9-11-15,0 9-4 16,-7 7-4-16,-4 6-3 0,0 12 3 15,1 10 2-15,-1 7 4 16,4-10-4-16,4-7-3 16,3-6-1-16,0-2 1 15,3-11-8-15,1-5-3 16,-1-4-61-16,1-3-27 16,-1-3-51-1</inkml:trace>
  <inkml:trace contextRef="#ctx0" brushRef="#br0" timeOffset="5554.914">17209 8624 192 0,'17'-25'74'0,"-3"12"-58"0,0-9 18 0,-7 13 4 0,4-4-3 15,0 1 4-15,3-4-8 16,-4 6-4-16,-3 10-15 16,-3 7 3-16,-4 5 5 0,-7 17-2 15,-4 5 1-15,-6 7-4 16,-5 6-1-16,-2 6-4 15,-4 4-1-15,-4 12-3 16,-4 6-1-16,-2 0-1 16,-5-6 2-16,-3-6-3 15,4-4 0-15,3 1-1 0,4-4 1 16,7-6-4 0,7-9-2-16,3-6-1 15,7-13 3-15,4-10-16 0,4-5-5 16,3-11-40-16,0-5-17 15,3 0-69 1</inkml:trace>
  <inkml:trace contextRef="#ctx0" brushRef="#br0" timeOffset="5838.978">16902 8711 272 0,'3'-12'104'0,"4"9"-81"0,11 3 12 0,-8 3 0 0,5 3-8 16,2 7-1-16,1 6-8 15,-1 6-1-15,1 6-10 16,-4 13 0-16,0 15 0 0,0 10-3 16,1 0-3-16,-1-3 0 15,0-6-1-15,-4 6 0 16,4-7 0-16,1-5 0 15,-1-11 0-15,3-14-29 16,4-4-13-16,1-22-69 16,2-3-72-1,1-3 56-15</inkml:trace>
  <inkml:trace contextRef="#ctx0" brushRef="#br0" timeOffset="6141.934">17417 8125 236 0,'0'-16'90'0,"7"16"-70"0,7-3 13 0,-7 3-1 0,3 3-11 15,5-3 1-15,2 7-11 16,4-4-4 0,1-3-4-16,2 6-3 0,-3-3 3 0,4-3-2 15,3 0 2-15,-3 0-11 16,3-9-4-16,0-1-89 16,1 7-68-1,-5-6 57-15</inkml:trace>
  <inkml:trace contextRef="#ctx0" brushRef="#br0" timeOffset="6694.865">17851 7733 248 0,'0'-19'93'0,"0"13"-72"0,7-6 16 0,-4 8 4 16,4-2-11-16,7 0-2 15,4 0-5-15,3-1 0 16,4 4-13-16,0 3 1 0,-4 3 2 16,0 4 2-16,-4 2 3 15,-2 4-1-15,-5-1 1 16,-3 4 2-16,-3-1 0 16,-4-2-9-16,-4 6-2 15,-3-4-3-15,0 1-1 16,0-3-6-16,0-1 1 15,0 1 0-15,0-4 0 0,3 1-3 16,4-4 2 0,0-3 1-16,4 6 2 0,-1 1-3 15,4-1-2 1,4 7 2-16,3 0 0 0,0 2 1 16,0 1 2-16,4 0-3 15,-4 9 0-15,4 0 1 16,-4 1 0-16,-4-1 2 15,1-6 1-15,-4 6-1 16,-3-6-2-16,-4-3 3 16,-7-4 0-16,0 1-1 15,-8 0-2-15,1-7 1 16,-3 7 1-16,-4-7-1 16,-1-6 2-16,1 7-4 0,0-10 0 15,3 6-21-15,4-6-8 16,4 0-25-16,3 3-10 15,7-3-12-15,0 0-4 16,0 0-49 0</inkml:trace>
  <inkml:trace contextRef="#ctx0" brushRef="#br0" timeOffset="7042.217">18471 7953 304 0,'-7'0'115'0,"4"0"-89"0,-1 6-1 0,4-6-5 0,-3 6-10 16,-1-3 2-16,4 0 2 16,0-3 3-16,0 4-9 15,4-1 7-15,-1-3 2 0,4 0-3 16,0-3 2-16,4-4-7 15,0 1-1-15,-4 0-4 16,0 3-3-16,-4 0 0 16,1 3-1-16,-1 0 0 15,-3 3 0-15,0 3 0 0,0 0 2 16,0 0-1-16,0 1 2 16,0-1-26-1,0 0-12-15,0-3-35 0,0 7-14 16,-3-1-56-1</inkml:trace>
  <inkml:trace contextRef="#ctx0" brushRef="#br0" timeOffset="7354.354">18662 7777 284 0,'14'-25'107'0,"-7"16"-83"0,4-4 17 0,-8 7 2 15,1 6-10-15,-4-3-2 0,0 3-11 16,0 3-2-16,-4 6-11 16,-3 7-4-16,0 3 0 0,0-1-2 15,0 4-1-15,0 0 1 16,0-3 1 0,3 0-3-16,4-3 0 0,4-4 1 15,6-2 2-15,8-7 3 16,7-3 2-16,0 0-3 15,3-3-3-15,-4-1-3 16,1 4-1-16,-7-6-40 16,-4 6-17-16,-4 0-44 15,-2 6-19-15,-1-2 7 16</inkml:trace>
  <inkml:trace contextRef="#ctx0" brushRef="#br0" timeOffset="7639.372">19050 7649 272 0,'0'-16'101'0,"0"10"-78"0,0-4 17 0,0 7 3 16,0 3-6-16,0 0 1 16,-4 3-10-16,4 13-5 15,-3 6-13-15,-4 6 0 0,0 6 1 16,-4 7 0-16,-3 3 3 15,0 3-7-15,0 19-2 16,0 3-5-16,3-6-1 16,1-4 1-16,3-9 2 15,3 1-6-15,4-7-1 0,0-7-38 16,4-2-16-16,-4-7-69 16,-4 6-73-1,1-2 65-15</inkml:trace>
  <inkml:trace contextRef="#ctx0" brushRef="#br0" timeOffset="8316.26">19759 8755 220 0,'0'0'82'0,"0"-6"-64"0,7 0 22 0,-3 3 4 0,-1-4 0 16,4 1 1-16,0 0-8 16,4 0 0-16,-1-1-21 15,5 1-3-15,2 0 1 0,8-1-4 16,0 1 2-16,3 0-7 15,0 6-1-15,0 9-2 16,1 1 1-16,-1 2 2 16,-4 7 2-16,-2 3 3 15,-8 3 4-15,-7 7-4 16,-11 5 2-16,-3 10-7 16,-7 6-1-16,-4 4 0 15,-3-4 0-15,0 1-5 0,-4-11 1 16,4 1 0-16,4-9 2 15,2-7-3-15,8 0 0 16,7-9 3-16,7 3 1 16,8-6-1-16,6-7 1 15,3-3-2-15,5-6 2 16,6 0-2-16,0 0 2 16,1-3-4-16,-1 3 0 15,-11 0-23-15,-2 0-10 16,-5 0-24-16,-3 3-9 15,-7-3-35-15,-3 7-12 16,-8-1-8 0</inkml:trace>
  <inkml:trace contextRef="#ctx0" brushRef="#br0" timeOffset="8602.726">19650 9179 268 0,'14'-10'101'0,"0"1"-78"0,18-4 15 16,-15 7 4-16,12-3-8 0,6-4 3 16,4 1-17-16,3-1-4 15,4 0-10-15,7 1-4 0,7 2-1 16,3 1-1-1,4-7 2-15,-7 7-8 0,-7-4-1 16,-3 1-20-16,-8-4-10 16,-3-3-21-16,-8 4-8 15,-2-1-58 1</inkml:trace>
  <inkml:trace contextRef="#ctx0" brushRef="#br0" timeOffset="9094.978">20366 7943 228 0,'0'-22'88'16,"0"22"-69"-16,7-9 13 0,-7 9 0 0,3-3-6 15,1 0 2-15,3-1-3 16,0-2 2-16,4 6-15 16,-1-3 2-16,8-3 2 0,-4 6 1 0,4 0 1 15,3 6-3-15,-4 7 1 16,-6 5-5-16,-4 11-1 15,-7 2-4-15,-3 7-1 16,-4 6-1-16,-1-13 2 16,1-9-1-16,-3 6 2 15,-1 10-4-15,4-10 0 16,4-6-1-16,3-3 1 16,0-4-2-16,7-2-1 15,-4-1 1-15,11-2 1 16,11-4-1-16,-4-3 2 15,-3-3-7-15,7 0 1 16,10 0-50-16,-7 0-19 16,-3 0-59-1,-4 0-64-15,-3-3 62 0</inkml:trace>
  <inkml:trace contextRef="#ctx0" brushRef="#br0" timeOffset="9535.676">21004 8069 288 0,'-7'-3'107'0,"7"3"-83"0,-7 6-5 0,7-6-8 16,-3 6-9-16,-1-3 1 15,1 3 2-15,-1-2 2 16,4-1-3-16,0 0 13 0,4-3 8 16,-1 0-4-16,4-6 0 15,0-1-3-15,0-2-2 16,-3 3-6-16,-1 3-2 15,1-1 0-15,-4 4 0 16,0 0-4-16,-7 10-1 16,3-4-3-16,1 3-1 15,-1 1 1-15,1-1 0 16,-1-6 0-16,4 7 0 16,0-4-5-16,0-3 1 15,0 4-36-15,0-4-13 16,0 3-105-16</inkml:trace>
  <inkml:trace contextRef="#ctx0" brushRef="#br0" timeOffset="9837.84">21269 7849 320 0,'7'-6'121'0,"-7"6"-95"0,0 3 7 0,0-3-5 16,-7 3-16-16,3 7-2 16,-6-1-4-16,-4 0-1 15,3 7-3-15,1 0 5 0,6-4 5 16,4 4-2-16,7-3 0 16,7-4-2-16,4 0 2 15,7-2-5-15,-1-1-3 16,1-3-4-16,-4 3 1 15,-7-3-17-15,0-3-8 16,-3 7-35-16,-4-7-13 16,0 3-68-1</inkml:trace>
  <inkml:trace contextRef="#ctx0" brushRef="#br0" timeOffset="10056.892">21505 7859 324 0,'-7'0'123'0,"7"0"-95"0,-10 9 16 16,3 0 0-16,0 7-9 16,0 3 2-16,-1 9-19 15,-2 7-8-15,-1 8-6 16,1 5-4-16,-1-5 1 0,-3 4-1 16,7-6 2-16,0-3-14 15,0-10-5-15,3 3-35 16,1-9-14-16,-1-3-74 15,-6 0-52 1,-1-3 79-16</inkml:trace>
  <inkml:trace contextRef="#ctx0" brushRef="#br0" timeOffset="10855.66">15469 6498 228 0,'7'-13'88'0,"-7"13"-69"0,0-6 17 0,0 6 5 0,0 0-11 15,0 0 0-15,-3 9-2 16,-1 1 0-16,1 5-15 15,-4 11 1-15,0 8 2 0,0 10-4 16,0 0-2-16,0-3-3 16,3 2 0-16,0-5 2 15,4-3 2-15,4-7-1 16,3-3 1-16,7-6-2 16,4-4 0-16,6-2-5 15,1-4-3-15,3-2 2 16,1-4 0-16,-5 0-1 15,-3 0 1-15,-3 0-37 16,-4-3-15-16,-3 0-13 16,-1-3-4-16,1 0-28 0,0 0-10 15,3 0 2 1</inkml:trace>
  <inkml:trace contextRef="#ctx0" brushRef="#br0" timeOffset="11122.154">15776 6758 252 0,'0'-16'93'0,"0"4"-72"0,0-1 14 0,0 7 2 15,0-3-6-15,0-1 2 16,0 7-6-16,0 0 1 16,0 9-16-16,0 10 4 0,0 6 4 15,0 6-9-15,-3 7-1 0,-1-1-6 16,1 13-1-16,-1 3-1 15,1 7 1 1,-1-1-2-16,4-6-1 0,4-3-2 16,-1-9 1-16,1 0-23 15,3-10-10-15,0-6-33 16,3-3-15-16,4-10-58 16</inkml:trace>
  <inkml:trace contextRef="#ctx0" brushRef="#br0" timeOffset="12119.025">17886 6874 188 0,'-4'3'71'0,"1"0"-55"0,3-3 13 0,0 0 4 15,0 0-8-15,0 0 0 16,0 0-1-16,3 0 0 16,1 0-13-16,3 3 7 0,3 1 4 15,8-1-5-15,0 0 1 16,3 0-5-16,4 0 0 15,-1 0-10-15,-3 0-1 16,1 1 0-16,-5-1 1 16,1 0-4-16,-4 0-1 15,-3 0-48-15,-1-3-21 16,1 3-68 0</inkml:trace>
  <inkml:trace contextRef="#ctx0" brushRef="#br0" timeOffset="12429.149">18327 6582 280 0,'17'-25'107'0,"-13"22"-83"0,7 3 6 15,-8 3-3-15,1 4-2 16,-1 2 4-16,1 4-6 15,-4 12-2-15,0 6-12 16,0 4-1-16,-4-1 2 0,1 7-4 16,-4-4-1-16,0-2-2 0,-1-4-3 15,1 10 1-15,4 0-1 16,-1 0 0-16,4-4 0 16,4-6-18-16,3-9-8 15,4-12-4-15,6-10-2 16,4-3-11-16,0-10-3 15,1-6-79 1</inkml:trace>
  <inkml:trace contextRef="#ctx0" brushRef="#br0" timeOffset="12759.757">18634 6604 236 0,'0'-9'90'0,"0"9"-70"0,0 0 6 0,0 0-3 0,3 0-2 15,4 0 4-15,4 0 4 16,-1 6 2 0,5-3-16-16,-1 10 4 0,-4 3 2 0,-3 9 4 15,-3 3 2-15,-4 3-8 16,-7 1-4-16,-4 2-6 16,1-3-1-16,-1 1-5 15,-3-1 0-15,0 1-3 16,0-4-1-16,0-3 1 15,3 3 0-15,0-6-3 16,8-3 2-16,6-4 1 16,8-5 2-16,14-7-1 15,10-3-1-15,11 0 1 16,3 0-1-16,1 3-55 16,-12 7-23-16,-13 2-89 15</inkml:trace>
  <inkml:trace contextRef="#ctx0" brushRef="#br0" timeOffset="13704.774">20814 6946 248 0,'18'-16'93'0,"-15"13"-72"0,1-6 14 0,-4 6 0 15,0 0-5-15,0 0 8 16,-7 3-12 0,-8 3-14-16,-2 0-5 0,-8 3-3 15,-3 3 4-15,-4 7 3 16,0 0-4-16,8 3-2 15,6-10-2-15,-3 13 0 16,3-6-2-16,4 2-1 0,-4 4-2 16,8-3-1-16,3 0 2 15,7 0 0 1,7-7 1-16,7 1 0 0,11-4-3 16,10 1 2-16,7-1 3 15,1 7 1-15,-1-7-1 16,0 10 1-16,-6 0-2 15,-5 3 2-15,-6 3 9 16,-4 0 4-16,-3 0 4 16,-8-6 0-16,-6 6-3 15,-8-3 0-15,-6-3-5 16,-8 0 0-16,-10-4-5 0,-7 1-2 16,-4-7-2-16,-3 1 0 15,3-10-2 1,7 0 2-16,4 0 0 0,7-10 1 15,7-2-5-15,10-10-1 16,11-3-2-16,14-10 0 16,14-9 3-16,8-9 2 15,3 0-2-15,0-1 0 16,-1 1 1-16,-6 9 0 16,-4 7 0-16,-10 2 0 15,-7 7 0-15,-11 3 0 16,-7 9-25-16,-11 0-10 15,-6 1-15-15,-5-1-7 16,-2 0-18-16,-8 4-5 0,-3-7-54 16</inkml:trace>
  <inkml:trace contextRef="#ctx0" brushRef="#br0" timeOffset="15325.312">18500 6143 192 0,'7'-18'71'0,"-4"11"-55"0,1-2 9 0,-4 6 1 16,-4 0-2-16,-3 0 3 16,-3 3-6-16,-4 0-3 0,-4 6-10 15,-7 3-1-15,-3 4 0 0,-4 2 1 16,-3 7 0-16,0 0-4 16,-1 0-1-16,1 7-1 15,0-4-2-15,0 0 1 16,-1 3 1-16,-3 0-1 15,-3 0-1-15,0 1 1 16,-1 2 1-16,-2 7 1 16,-1 2 1-16,3 4-5 15,1-3 1-15,3 9 0 16,0-6 2-16,1-3-1 16,-5 3 2-16,-6-4-2 15,3 1 2-15,-3 6 0 16,-1 3 1-16,4 10-2 0,4-4-2 15,3-2 7-15,4-4 3 16,0 0-1-16,3 0 2 16,0-6-4-16,0 3-2 15,1 6-2-15,-5 4-3 16,1 9-2-16,-4-7 1 16,-3 1 3-16,3-4 1 15,0 1-4-15,4 2 1 16,0-2 0-16,3 9 2 15,4-7-1-15,0-2 2 16,3-7 2-16,0 6 4 16,4-9-4-16,0 0-1 15,-4 7-2-15,-3 8 1 16,-4 7-4-16,1-3 0 16,-1-3 1-16,0-7 0 15,0 7 0-15,4-10 2 0,3 1-3 16,1 2-2-16,6 4 2 15,4-1 2-15,0-2 0 16,3-4 2-16,4-6-2 16,0 0-1-16,0 3 5 15,4-3 1-15,3 7 2 16,0-7 0-16,0 3 0 16,7-6 2-16,0 0-3 15,3-4 1-15,4-2-5 0,4-7-2 16,3-3 2-16,7 1 0 15,1 2 3-15,2-6 1 16,5 0-1-16,2-3 1 16,5 0 0-16,-1-3 1 15,4-3-2-15,7-4 1 16,7 1-2-16,3-1 2 16,4 1 0-16,-3-1 1 15,-1-5-7-15,22-4 0 16,7-6 3-16,3-7 2 15,0-5-2-15,-7-7-1 16,8-7 1-16,10-8 0 16,-1-7-2-16,-9-9-2 15,-12-7 3-15,1-3 0 16,0 4-4-16,-1 12 1 0,-6 3 0 16,-8 0 0-16,-6 6 0 15,-11-3 2-15,-4 1-1 16,1-14-1-16,6-15 3 15,8-3 0-15,6 0-4 16,1 0 1-16,-1-3-2 16,-10-10 0-16,-7 10 2 15,0 0 0-15,-4 9 0 16,-3 9 2-16,0 7-1 16,0-3-1-16,-4 6-2 15,1-16 1-15,-1-15 1 16,0-4 2-16,1 4-1 0,-4-10 2 15,3-15-2-15,-3 12-1 16,-1 6 1-16,-2 10-1 16,-5 9 0-16,-2 6 0 15,-8 1 0-15,-3-10 0 16,-4-6 0-16,-4-4 2 16,-6 4-3-16,-4 3 0 15,-4-3 3-15,-3-20 1 16,-3-8-4-16,-5 6 1 15,-6 6-2-15,-7 6 0 16,-4-3 2-16,-6 10 0 16,-8 6-3-16,-18 12 2 15,-10 13-4-15,-7 13 1 16,3 9 2-16,4 6 1 16,4 6-4-16,-4 7-1 15,3 12-6-15,8 7-3 16,-1 12-11-16,11 9-4 0,11 4-19 15,7 0-9-15,6 6-22 16,12-4-10-16,10-2-42 16</inkml:trace>
  <inkml:trace contextRef="#ctx0" brushRef="#br0" timeOffset="16153.441">22670 8395 240 0,'-25'0'90'0,"11"0"-70"0,0 3 21 0,7-3 4 16,-1 0-1-16,8 0 1 15,0 0-6-15,4 0 1 0,7 0-22 16,6 0 5-16,11 0 4 0,11-3-9 16,0-4 0-16,3 4-8 15,4-3-2-15,7-3-4 16,7 9-1-16,0-3-1 16,-3-1-2-16,-8 4-63 15,-7 4-28-15,-6 5-93 16</inkml:trace>
  <inkml:trace contextRef="#ctx0" brushRef="#br0" timeOffset="16378.977">22804 8815 368 0,'0'0'140'0,"17"-3"-109"0,18-7 11 0,-17 1-3 16,14 6-13-16,21-7-3 16,14 1-16-16,3 0-4 15,-3 2-2-15,-7 1-8 0,0 3 0 16,4-3-54-16,-4-1-22 16,-4-5-84-1</inkml:trace>
  <inkml:trace contextRef="#ctx0" brushRef="#br0" timeOffset="17863.566">24634 8806 216 0,'-10'-4'82'0,"10"4"-64"0,0-3 13 0,0 3 1 15,0 0-2-15,0-6 4 16,0 6-5-16,0 0-1 16,3 0-15-16,1 0 1 0,-1 0 0 15,1 0 1-15,3 6 4 16,0-3-2-16,4 1-1 15,-1-1-2-15,1 0 1 16,3 0 1-16,0 0-1 16,4 0-1-16,3-3-1 15,7 0-3-15,11 0 1 16,14-3-6-16,-7 3-1 16,-7 0-2-16,17-3-2 15,25 0 1-15,7 0 1 16,11 3-1-16,-25 0-1 15,-17 0 3-15,24 0 2 16,35-3 0-16,-24-1 2 0,-18 1-4 16,21-3-2-16,-17 3 2 15,45-7 0-15,-27 4-1 16,31-3 1-16,-29-1-2 16,61-5 2-16,-39 2 0 15,60-6 1-15,-42 7 0 16,48-7 2-16,-44 6-3 15,34-2 0-15,-42 5-3 16,53-2-1-16,-49 2 1 16,13 1 2-16,-34 3-1 15,34-1-1-15,-34 1-2 16,3 6-1-16,-25 0 2 0,4-3 2 16,-22 3 0-16,1 0 2 15,-11 0-2-15,-14 0-1 16,-11 0 1-16,-6 0 1 15,-8 0 1-15,-7 0 1 16,-3 0-5-16,-4 3 1 16,-4-3-42-16,-3 3-17 15,0 0-36-15,-7 7-16 16,0-4-55 0</inkml:trace>
  <inkml:trace contextRef="#ctx0" brushRef="#br0" timeOffset="19034.719">25859 9671 228 0,'17'-10'88'0,"-13"7"-69"0,3 0 8 15,-7 3-1-15,0-3 1 16,0 3 6-16,0-3-1 15,0 3 1-15,0 0-18 16,0 0 2-16,0 0 3 0,-4 3-2 16,1 6-1-16,-4 1 2 0,-4 9 0 15,1 9-4-15,-5 3-1 16,1 7-4-16,-3 15-1 16,-1 4-1-16,-3 5 0 15,-4-2-2-15,1-4-1 16,-1-5-3-16,-3-8-2 15,3-2 1-15,0 0 1 16,4-10-1-16,3-6-1 16,4 0-2-16,4-12 1 15,3 3 1-15,0-7 0 16,3-3 0-16,4-6 0 16,-3-3-20-16,-1 0-7 15,4-3-41-15,-4 0-17 16,1-1-78-1</inkml:trace>
  <inkml:trace contextRef="#ctx0" brushRef="#br0" timeOffset="19425.338">25538 9752 236 0,'-4'-15'90'0,"4"8"-70"0,4-5 15 16,-4 9 2-16,3-3 1 16,4-4 2-16,0 10-7 15,4 0 0-15,-1 0-19 0,5 16 7 0,-1-1 6 16,0 11-6-16,0 5 0 16,0 13-6-1,-3 9-1-15,-1 4-8 16,1 5-2-16,-1-8 0 0,4 2 0 15,1-9 2-15,-1 3 1 16,0-9-3-16,0-3-1 16,-4-4-1-16,1-3 1 15,0-5 0-15,-1-5 1 16,-3-5-5-16,0-3 1 16,0-10 0-16,0 3 0 15,0-6-29-15,-3-6-10 16,-4 3-27-16,0-7-11 15,0 4-89 1</inkml:trace>
  <inkml:trace contextRef="#ctx0" brushRef="#br0" timeOffset="19804.741">25968 9257 252 0,'11'-16'96'0,"-8"13"-75"0,4 0 8 0,-7 3-1 16,4 0-2-16,-1 0 4 15,1 6-3-15,-1 1 1 16,1 2-16-16,3 7 2 0,-4-4 0 16,1 7-5-16,-1 3-1 15,1 0-2-15,-1 3-1 16,-3 0-3-16,4-3 1 16,0 9-2-16,-1-12-1 15,1 0-37-15,3-6-17 16,0-7-79-1,0 0-58-15,0-3 75 16</inkml:trace>
  <inkml:trace contextRef="#ctx0" brushRef="#br0" timeOffset="20236.003">26222 9166 260 0,'4'0'99'0,"-1"0"-77"0,1 3 13 15,-1-3 3-15,1 6-2 16,-1-6 0-16,1 0-4 16,3 0-2-16,0 0-17 15,0-6 1-15,0 6 2 0,3-3-4 16,1-3-2-16,3 6-3 0,4 0-2 16,-1 0-3-1,1 9 1-15,-4 1 2 0,0-1 2 16,-3 10 1-16,-8 0 0 15,-6 3-2-15,-8 3-1 16,-3-3-3-16,-3 6-2 16,-1-3 5-16,4-3 1 15,0-3-7-15,3 0-1 16,4-7 2-16,0 7 4 16,3-3 1-16,4-7 0 15,4 0-1-15,7-2 2 16,3-4-1-16,7-3 0 15,4 0-3-15,3-3-2 16,0 0 1-16,0-1 1 16,4 1-50-16,-7 3-21 15,-1 0-32-15,-6 3-11 16,0 7-34 0</inkml:trace>
  <inkml:trace contextRef="#ctx0" brushRef="#br0" timeOffset="24332.907">27185 7843 192 0,'-7'-16'71'0,"7"13"-55"0,-4-3 15 0,4 3 5 16</inkml:trace>
  <inkml:trace contextRef="#ctx0" brushRef="#br0" timeOffset="24828.486">27174 7805 395 0,'0'-6'34'15,"0"0"-18"-15,0 3-2 0,0-1 2 16,0 4 1-16,0 0 1 0,0 0 2 15,0 4 2-15,0 2-6 16,4 0-1-16,-4 0-3 16,4 1 0-16,3-4 2 15,3 0 4 1,4 0-4-16,11-3 0 0,10 0-6 16,8-3 0-16,6 0-5 15,0-3 0-15,-3-1-3 16,-3 4-1-16,-8 0 1 15,-7 0 2-15,-3 3-1 16,-8 0 2-16,-2 6 2 16,-5 4 2-16,-6-1-3 0,-4 4-1 15,-4 2-1-15,-6 4-2 16,-5 0 1-16,-6 12 1 16,-7 10-1-16,-4 3-1 15,1 3 1-15,-1-3-1 16,4-3-3-16,6-7 2 15,8-3 1-15,4-6 2 16,10-6-1-16,7 0-1 16,7-10 3-16,7 1 2 15,4-4-2-15,3-3-2 16,0-3 0-16,0 0 1 16,-3 0-1-16,-4 0-1 15,-3 3 1-15,-4 1-1 16,0-4-22-16,-3 3-8 15,-1 0-23-15,-3-3-8 0,0-3-17 16,0 0-4-16,0 3-52 16</inkml:trace>
  <inkml:trace contextRef="#ctx0" brushRef="#br0" timeOffset="25204.681">27224 8044 244 0,'7'-10'93'0,"-4"10"-72"0,8-3 7 0,-7 0-2 16,6-3-3-16,4 6 3 16,7-10-1-16,8 7 0 15,2-3-14-15,5-4 0 0,2 7 2 16,1-3-7-16,0 0-1 16,-4-1 1-16,1 1 1 15,2 0-6-15,5 0 0 16,3-1-3-16,3 1-2 15,-7 3-26-15,-6 0-10 16,-12 3-86 0,-6 6-57-16,-7 4 73 15</inkml:trace>
  <inkml:trace contextRef="#ctx0" brushRef="#br0" timeOffset="26119.919">27961 7163 208 0,'11'-38'79'0,"-15"28"-61"0,4 1 6 0,-3 6-2 15,-1-3-3-15,-3 3 1 16,4-4-3-16,-1 7 0 16,-3-3-9-16,0-3 8 0,0 0 4 15,0-1 1-15,-4 4 2 16,-3 0-9-16,-3 6-1 15,-5 3-7-15,-2 4-2 16,-5 9-2-16,1-1-2 16,0 4-2-16,-4 0 1 0,8-3 1 15,6 3 0-15,4-9 0 16,0 2 0-16,7-2-3 16,0-4 2-16,7 1 3 15,3-1 1-15,1 1-1 16,3-1-2-16,3-3 3 15,4 0 0-15,0 1-1 16,4-1 1-16,0 0 0 16,10 1 1-16,-3-1-2 15,-1 0 1-15,1 4-2 16,-4-1 2-16,-3 0-2 16,-4 7 2-16,-3 0-2 0,-4-1-1 15,-4 4 1-15,-3 0 1 16,0 3 1-16,-7-3 1 15,0 6 2-15,-4-6 1 16,-3-1-1-16,0-2 1 16,0-3-4-16,0-1 0 15,0-2 1-15,0-7 0 16,0-3-2-16,3 0-2 16,1-10 1-16,-1 4 1 15,4-6-1-15,-4-7 2 16,11 0-2-16,0-3-1 15,11 3-2-15,-1-3 1 16,12-3 1-16,9 0 0 16,12-6 0-16,3-4 0 15,3-6 0-15,-3-2 0 16,-4-5 0-16,-3 5 0 0,-11 2 0 16,-7 9 2-16,-3 4-1 15,-11 6 2-15,-7 3-2 16,-7 10 2-16,0 0-4 15,-11 2-2-15,-10 4 4 16,7 3 1-16,3 0-3 16,1 7-1-16,3-1-21 15,6 6-10-15,1-2-43 16,11 5-18-16,-1 1-46 16</inkml:trace>
  <inkml:trace contextRef="#ctx0" brushRef="#br0" timeOffset="29752.211">25269 7570 208 0,'4'-9'79'0,"0"6"-61"0,-1-4 10 0,-3 4 3 0,4 0-6 15,-1 0 3-15,1-3-5 16,-1-1 0-16,1-2-12 15,-1 0 4-15,1-1 5 0,-1-2-2 16,1-4-1-16,-1 7-7 16,1-1-2-16,3-2-2 15,-4-1-1-15,1 0-3 16,-4 1 1-16,0-4-2 16,-4 4-1-16,1-1 3 15,-1-2 0-15,-3 5-1 16,0-2 1-16,-3-4-2 15,-1 3-1-15,1 1 1 16,-1-1-1-16,-3 1 0 0,0 2 0 16,-4 1 0-16,0 9 0 15,-6 0-3-15,-1 6 2 16,-3 4 1-16,0 2 0 16,-1 1 0-16,1 5 0 15,0 1 0-15,0 0 0 16,3 6 2-16,0 3 1 15,1 4 1-15,2 5 2 16,1 4 1-16,4 12 1 16,-1 1-2-16,0-1 1 15,1-3 0-15,-1 0 3 16,4-3-1-16,0 4 2 16,3 2-2-16,4 6 0 15,4-8 1-15,3 2 1 16,0-9-3-16,3 3 0 0,4-6-3 15,0-4 0-15,4 1-3 16,0-4 1-16,3 1-2 16,0-7 2-16,0 0 0 15,4 1 3-15,3-11-1 16,7-5 0-16,7-4-3 16,4-6 1-16,0-6 0 15,3-3 3-15,-3-3-3 16,-4-4-2-16,-3 1-3 15,0-1 1-15,-8-3 3 16,1-3 1-16,-7 1-1 0,-4-1 1 16,-7-3-2-16,-4 0-1 15,-6-3 1 1,-4 6 1-16,-7 7-3 16,-4-4 0-16,-10 16 1 0,-4 0 0 15,-3 9 0-15,-4 7 0 16,0-4-3-16,0 10 2 15,4 0 1-15,7-3 0 16,7 0 0-16,3-3 0 16,8 2-5-16,6-8 1 15,8-1-16-15,6 4-6 16,4-7-49-16,4 0-19 16,3 4-85-1</inkml:trace>
  <inkml:trace contextRef="#ctx0" brushRef="#br0" timeOffset="30668.414">25601 7592 212 0,'4'-25'82'0,"-8"16"-64"0,1-7 15 15,-1 13 4-15,1 0-10 16,-1-4-1-16,0 1-4 16,4 0 1-16,0 0-13 15,4-4 3-15,3 1 3 0,4-1 5 16,3 1 4-16,3 0-2 15,5 2 0-15,-1 1-3 16,0 3-3-16,0 6-3 16,0 10 1-16,-3 5-2 15,-4 17 2-15,-3 9-4 16,-4 3-1-16,0 0 2 16,-7 0 3-16,-4-6-2 15,1 9 0-15,-4-3-5 0,-8 0 0 16,-2 12-5-16,-4-5-2 15,-8-1 0-15,-2-6 1 16,-1-9-1-16,0-4-1 16,4-9 1-16,3-3 1 15,8-6-1-15,2-7-1 16,8-9 1-16,7 0-1 16,7-9 0-16,4-4 0 15,10-2-3-15,4-4 0 16,3 3 4-16,0 0 1 15,1 7-5-15,-1 9 0 16,-3 0 3-16,3 6 2 16,-4 4 0-16,1-1 1 15,0 1-4-15,-4-1 0 16,-3-3-28-16,-4 0-10 0,0-2-16 16,-4-1-6-16,1-3-5 15,0 0-1-15,-4 0-27 16,0 0-10-16,3-7-2 15</inkml:trace>
  <inkml:trace contextRef="#ctx0" brushRef="#br0" timeOffset="31330.624">26123 7627 264 0,'25'-35'99'0,"-11"19"-77"0,0-6 13 0,-7 13 1 16,0 0-4-16,0-4 3 15,0 1-2-15,0 8 0 16,-3-2-1-1,-4 6-17-15,-7 10-7 0,-4 2-1 16,4-3-6-16,-7 13-1 0,-4 0 0 16,4 0 2-16,0-3-1 15,4 0-1-15,-1 0 1 16,4-7 1-16,4-2-3 16,-1-1-2-16,4-3 2 15,4 1 0-15,3-1 1 16,3-3 0-16,-3 0 0 15,7 0 0-15,-3-3 0 16,10 0 0-16,-3 0 0 16,6 3 2-16,1 4-3 15,3 8-2-15,1-2 4 16,-1 6 1-16,-7-4-3 16,0 7 1-16,-3-3 0 15,-4 3 0-15,-4 6 8 0,-3 1 7 16,-3 2 2-16,-4-3-1 15,-7-3 0-15,-4-3 0 16,-3 3-4-16,0-3-2 16,0-3-6-16,-4-3-3 15,1-4 0-15,-1-9 1 16,-3 4-1-16,0-14-1 16,-7 4-2-16,-4-9-1 15,-3-4-14-15,3 0-6 16,4 1-8-16,3 2-4 15,4 1-13-15,7-1-5 16,7-3-18-16,7 7-8 16,7 0-54-1</inkml:trace>
  <inkml:trace contextRef="#ctx0" brushRef="#br0" timeOffset="31703.555">26169 7423 260 0,'-7'-7'96'0,"3"7"-75"0,1 0 14 0,3 0 1 16,0 0-8-16,0 0-2 15,0 0 1-15,0 4 0 16,3 2-14-16,1-3 5 0,3 3 3 16,4-3 0-16,6-3 2 15,8 0-7-15,7-6-1 16,14-3-5-16,7-1-1 16,3 1-8-16,4 0 0 15,-11 2 1-15,-6 4 1 16,-8 0-4-16,-7 3 1 15,-7 0-40-15,-7 0-18 16,-7 3-25-16,-3 0-10 16,-4 4-50-16</inkml:trace>
  <inkml:trace contextRef="#ctx0" brushRef="#br0" timeOffset="33924.724">23880 6833 220 0,'21'-37'85'0,"-11"27"-66"0,1-2 5 15,-8 9 1-15,1 3-7 16,-1 0-1-16,5 0-3 16,-5 0 1-16,1 6-8 15,-1 3 9-15,1 10 4 0,-1 9-2 16,1 10 2-16,-4 25 0 16,-4 24 0-16,1 7-3 0,-4 41 0 15,0 16-9 1,-4 15-3-16,4 16-3 0,0 9-2 15,-4 16 3-15,1-9 2 16,-1 9-2-16,0-7 0 16,1-5 3-16,-1-4 1 15,4-16-1-15,0 4-1 16,0-10-1-16,4-15 0 16,-1-10-2-16,1 1 1 15,-1-4-4-15,1-16 0 16,-1-12 3-16,0 0 3 15,4-7-2-15,4-5-2 16,3-20 2-16,4-12 2 16,-1-15-2-16,4-14-2 15,0-8 2-15,1-13 0 16,-1-1-1-16,0-5 1 16,-4-4-2-16,-3 1-1 0,0 2 1 15,1 1 1-15,-8-1-1 16,-8 1 2-16,5 3-2 15,3-7-1-15,0 7 1 16,3-7-1-16,8-6-3 16,3 3 2-16,4-6 1 15,6 0 0-15,5 0 0 16,6-6 2-16,0 6-1 16,4-3 2-16,0-3-4 0,3 6-2 15,4 0 4 1,14-3 1-16,21-4-3 0,11-2 1 15,3 0 0-15,18-1 2 16,18 1-1-16,3-4-1 16,7 4 1-16,21-4-1 15,-10-2 0-15,14-1 2 16,6-6-3-16,-2 3 0 16,20-3 1-16,-3-6 0 15,18-7 0-15,-1 1 0 16,8-4 0-16,3 1 0 15,0 5 0-15,8 4 0 16,-12 3 0-16,8 3 0 16,-21 3 0-16,10 7 2 15,-11 2-3-15,-13 4 0 0,10-3 1 16,-21 9 0-16,-18-3 0 16,0 3 0-16,-10 0 0 15,-18-7 2-15,-21 7-1 16,-11 0-1-16,-7-3 1 15,-10-3-1-15,-11 6 0 16,-11-3 0-16,-6-4 0 16,-19-2 0-16,-10 6 2 15,-6-10 1-15,-12-2-1 16,-10-7 1-16,-7-6-4 16,-4-10 0-16,-3-6 1 15,-4-3 0-15,1-3 0 16,10-7 2-16,3-15-1 0,11-31 2 15,7-4-4-15,7-9-2 16,7-37-1-16,1-4 3 16,-1-25 0-16,3-12 1 15,1-13 0-15,0-4 0 16,-1-8 0-16,1 0 0 16,0 5-3-16,0-5 2 15,-4 18-1-15,-4 13 0 16,-3 16 0-16,-6 30-2 15,-12 20 3-15,-7 19 2 16,-6 9-2-16,-4 12 0 16,-11 1-1-16,-3 12 0 15,-4 6 2-15,0 13 0 16,0 6 0-16,0 6 0 16,1 7 0-16,2 6 0 0,1 3-3 15,0 3 0-15,-4 3 2 16,-7 4 2-16,-10 2 0 15,-11 4-1-15,-4 0-2 16,0 0 1-16,1-1 3 16,-15 1 1-16,-17 0-4 15,-4-1 1-15,0 1 0 16,-21 0 0-16,-17 0 0 16,-5 3 0-16,-27-1 0 15,-4-2 0-15,-35 6 0 16,0 10 0-16,-36-1 0 0,-10 3 0 15,-7 7 0-15,-21 0 0 16,14 6-3-16,-15 3 0 16,19-2-1-1,10 5 0-15,35-6-6 16,14-6-2-16,25-4-9 0,29-2-4 16,23-7-6-16,16-3-1 15,9-3-7-15,18 10-3 16,11 2-79-1,21 7-50-15,18-3 71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51:14.4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20239 3720 288 0,'0'-35'107'0,"-4"20"-83"0,1 2 13 0,-1 10 1 0,1-3-7 15,-1 2-1-15,4 1-1 16,0 3-1-16,0-6-15 16,0 6 5-16,4 6 3 0,-1 4 4 15,1 12 2-15,-1 12-3 16,-3 10-3-16,0 3-7 15,0 6-1-15,-3-9-6 16,-1 16 1-16,1 3-3 0,-1-1 2 16,4-5-4-16,0 2 0 15,0-15-1-15,4-6 1 16,-1-7-2-16,1-3-1 16,-1-9-2-16,-3-6 1 15,4 2 1-15,-4-5 2 16,0-10-19-16,3 0-6 15,1-16-54-15,-1 4-23 16,1-4-93 0</inkml:trace>
  <inkml:trace contextRef="#ctx0" brushRef="#br0" timeOffset="1786.002">8167 8263 200 0,'14'-28'77'0,"-7"18"-60"0,4-12 8 0,-8 13 2 15,1-3-3-15,-1 2 1 16,1 1-3-16,-4 2 1 16,3-2-13-16,-3 9 1 0,-3 9 2 15,-4 7-3-15,0 6 0 16,-4 9 0-16,-3 7 1 16,0 28 1-16,0 19 0 15,0 15 7-15,-1 25 5 16,1 35 4-16,-3 19 3 15,3 22-5-15,7 12-4 16,3 6-10-16,8-9-5 16,6 0-2-16,8-25 1 15,10-21 1-15,11-8 1 0,7-18 0 16,3-25 2-16,-3-25-3 16,-4-19 1-16,-3-13-7 15,-4-15-1-15,-6-13 0 16,-5-9 2-16,-3-9-1 15,-7-10 2-15,-3-10-9 16,0-6-1-16,-4-5-40 16,-4-8-19-16,1-2-15 15,-4 0-5-15,3 2-68 16</inkml:trace>
  <inkml:trace contextRef="#ctx0" brushRef="#br0" timeOffset="2223.214">9356 8840 224 0,'-7'-3'85'0,"3"0"-66"0,1 3 16 0,3 0 4 0,-4 3-6 15,-3 0 1-15,0 3-4 16,-4 7-1-16,-3 9-16 16,-3 22 1-16,-5 15 2 0,-2 7-6 15,-4 6-1-15,-4 13 1 16,4 18 4-16,-1 4-4 15,-2-4 0-15,2 4-6 16,1 3-3-16,0-7 0 16,3-15 1-16,4-13-1 15,3-12-1-15,4-3 1 16,0-13-1-16,0-4-9 16,0-11-4-16,3-7-29 15,1-9-10-15,3-10-17 16,0-6-5-16,7-10-50 15</inkml:trace>
  <inkml:trace contextRef="#ctx0" brushRef="#br0" timeOffset="2583.238">8908 8940 256 0,'-4'-31'96'0,"4"31"-75"0,0 0 10 0,0 0-2 16,4 6 5-16,3 7 3 15,3 6-6-15,1 15-2 0,3 10-16 16,4 6-1-16,-1 7 1 0,1 8-3 16,0 23 2-16,-1 13-1 15,4-1 3-15,1 3-5 16,-1 7-3-16,3 3-3 15,1-13-3-15,0-12 3 16,-1-13 0-16,-2-6-4 16,-1-12 1-16,-4-7 0 15,-2-12 0-15,-1-10-16 16,0-13-4-16,-4-11-34 16,1-4-15-16,-4-10-48 15,4-9-62 1,-4-9 53-16</inkml:trace>
  <inkml:trace contextRef="#ctx0" brushRef="#br0" timeOffset="2883.18">9574 8081 252 0,'0'-44'96'0,"0"19"-75"0,0 3 10 0,0 13 1 16,-3 3-3-16,-1-1 3 15,4 7-6-15,-3 10-2 0,-4 15-13 16,0 12-2-16,0 10-2 0,3 4-3 16,1-4-1-1,3-3-1-15,0-1-2 16,3-2 1-16,1-3-1 0,3-1-3 15,0 1 2-15,0 0-39 16,0-1-15-16,0 4-92 16</inkml:trace>
  <inkml:trace contextRef="#ctx0" brushRef="#br0" timeOffset="3275.331">9941 9310 272 0,'-10'-28'104'0,"3"16"-81"0,0-1 14 0,3 10 1 16,1 3-11-16,-1-3 10 16,8 9-10-1,-1 7-15-15,1 2-2 0,3 13-3 16,0 13-3-16,0 6-3 16,0 10 2-16,3-4 2 15,1 0-2-15,0-6-2 0,3 0 0 16,0-6-1-16,0 3 2 15,0-3 1 1,4 0-26-16,-8-4-11 16,1-2-43-16,-1-4-16 0,5-9-39 15</inkml:trace>
  <inkml:trace contextRef="#ctx0" brushRef="#br0" timeOffset="3560.3">10266 9401 280 0,'0'-15'107'0,"0"18"-83"0,3 0 10 0,-3 3 0 15,0 7-15-15,-3 15-3 16,-4 13-7-16,0 6-1 16,-4 12-5-16,-6 7-2 0,-5 25 2 15,-2 12 2-15,2 1 4 16,1 3 0-16,0 9 2 15,4 3-8-15,2-16-2 16,5-12-1-16,3-9 0 16,3-10 0-16,4-10 0 15,4-14-20-15,-1-14-9 16,4-15-27-16,0-10-10 16,8-9-62-1</inkml:trace>
  <inkml:trace contextRef="#ctx0" brushRef="#br0" timeOffset="4069.605">10506 8357 240 0,'-4'-19'90'0,"1"16"-70"0,-1-3 6 0,4 6-1 16,-3-3-5-16,3 3 0 16,0-3 1-16,0 0-1 15,0 3-11-15,3 0 8 0,4-4 3 16,4 1-4-16,3-3 1 16,4 0-4-16,6 3 0 15,1-1-3-15,3 4 1 16,-3 7-2-16,0 5 0 15,-8 4 6-15,-6 6 2 16,-4 12-2-16,-4 10 1 16,-6 6-5-16,-4 4-1 15,-4-1-6-15,-3-3-1 16,-4 0-3-16,1-6-1 16,-1-3 1-16,1 0 0 15,2 0 0-15,5-4 0 16,3-2-3-16,7-7 2 0,7-6 5 15,10-6 2-15,12-7-2 16,9-3-3-16,5-3 0 16,-1-3 1-16,-3 0-1 15,0-3-1-15,-4 0-41 16,-3 0-20-16,-4 3-20 16,-3 6-8-16,-1 10-59 15</inkml:trace>
  <inkml:trace contextRef="#ctx0" brushRef="#br0" timeOffset="4699.986">11479 9285 272 0,'0'-9'101'0,"0"3"-78"0,0-1 13 0,0 4 0 16,4 0-6-16,3 0 0 0,4 0-11 16,3 0-1-16,7 3-11 15,7 0-4-15,4 0 0 0,3 0-2 16,0 3-1-16,1 3 7 16,-5 3 3-16,-6 1-1 15,0 9 2-15,-8-1 0 16,-2 14 3-16,-8 5-7 15,0 7-4-15,-7 10 0 16,-7-7 0-16,3-3-4 16,-14 9-1-16,-6 0-2 15,-4 4 3-15,-1 5 0 16,5 1 1-16,-1-3 0 0,7-10 0 16,8-9 0-16,6-7 0 15,11-12 4-15,7-3 2 16,4-10-2-16,7-3-1 15,3-6-1-15,0 0-2 16,-3-3 1-16,-1 0 1 16,1 0-1-16,-7-3-1 15,-1 6 1-15,-2-3-1 16,-1-4-31-16,-4-2-14 16,-3 0-17-16,0-1-5 15,-3 1-78 1</inkml:trace>
  <inkml:trace contextRef="#ctx0" brushRef="#br0" timeOffset="5015.278">11409 9712 280 0,'0'-3'104'0,"3"3"-81"0,4-4 16 16,-3-2 1-16,3 6-9 16,4 0 2-16,3 6-13 0,7-2-2 15,11-4-10-15,10 0-3 0,7-4 1 16,4-2-1-16,0-3 2 16,0-1-2-16,0 1 0 15,3-1-6-15,1-2 1 16,-1 3 2-16,-6-1 1 15,-4 4-15 1,-8 0-4-16,-2-1-36 0,-8 1-14 16,-3 0-85-1</inkml:trace>
  <inkml:trace contextRef="#ctx0" brushRef="#br0" timeOffset="8679.311">11977 8439 156 0,'3'-25'57'0,"-3"15"-44"0,4-6-1 0,-4 13-3 16,3-6 9-16,1-4 8 16,-1-2 0-16,1-1 2 15,3-3-16-15,0-3 9 16,0-6 2-16,4 0 4 0,-1 3 3 16,1-3-1-16,-4 2 0 15,0 5-3-15,0 2 1 16,-3 6 5-16,-1 4 2 15,-3 6-7-15,0 9-4 16,-3 6-11-16,-1 17-3 16,4 5-3-16,0 4-1 15,0 3-3-15,4 2 1 16,-1 11-2-16,4 5 2 16,4 1-2-16,-1-4-1 0,1-6 3 15,0-6 0 1,-4-6-1-16,0 0-2 0,-4-10 1 15,1-3-1-15,-1-6-7 16,-3 0-3-16,0-10-19 16,4 4-8-16,10-13-74 15,-4-7-4 1,5-12-23-16,-5-6 21 16</inkml:trace>
  <inkml:trace contextRef="#ctx0" brushRef="#br0" timeOffset="9294.481">13180 7658 196 0,'14'-63'74'0,"-7"44"-58"0,-4-3 9 16,-3 16 0-16,0 0-2 15,0 0 3-15,0 2 1 0,0 1 3 16,0 3-16-1,-7 10 3-15,-3 9 1 0,-4 18 1 0,-7 13 1 16,-4 16-5 0,-10 38 1-16,-1 27 0 0,-6 42 2 15,0 24-4-15,-8 42 0 16,-3 21-8-16,4 0-4 16,10 19-1-16,11-28 1 15,14-3-3-15,17-29 0 16,11-24 1-16,8-20 2 15,6-21-1-15,4-19 2 16,3-29-4-16,11-8 0 16,3-23-4-16,1-13 1 15,-8-11-60-15,0-11-24 16,-14-5-66 0</inkml:trace>
  <inkml:trace contextRef="#ctx0" brushRef="#br0" timeOffset="12418.36">12181 7482 200 0,'7'-34'74'0,"-3"21"-58"0,0-2 9 15,-1 8 0-15,1-2-7 16,-1 0 2-16,1-1 0 16,-1 1 0-16,4 6-11 0,0 3 8 0,4 3 3 15,-1 16 1-15,5 9-1 16,2 19-2-16,1 15-1 16,3 11 4-16,0 14 1 15,-3 29 2-15,-1 19 2 16,-2 22-5-16,-1 15-1 15,-7 26-9-15,-4 6-2 16,-6 12-5-16,-4-3-3 16,0-12 0-16,-7 6 1 15,-4-28 1-15,-3-10 3 16,0-6-5-16,-4-16-3 16,0-18 3-16,4-26 1 15,3-15-3-15,4-19 1 16,0-6 0-16,4-16 0 0,2-13 0 15,5-5 0-15,-1-4-3 16,1-10 0-16,3-2-20 16,-4-4-10-16,1-5-69 15,3-4-31-15,-4-4-17 16</inkml:trace>
  <inkml:trace contextRef="#ctx0" brushRef="#br0" timeOffset="13240.638">13864 9085 208 0,'11'-32'79'0,"-8"23"-61"0,4-13 12 0,-7 16 2 16,4-4-2-16,-4 4 2 16,0 0-4-16,0 3-3 15,0 3-13-15,-4 9 1 0,1 7 1 16,-4 9 1-16,0 9 4 16,-4 7-2-16,1 3 1 15,-5 12-5-15,-6 13 0 16,-3 22-6-16,-5 0-2 15,-6-3 0-15,-4 6-1 16,-7 13-2-16,4-7-2 16,3-15 5-16,4-7 1 0,10-22-2 15,1-2-3-15,6-14-3 16,4-2 1-16,3-13 1 16,4-6 2-16,0-6-1 15,4-7-1-15,3-6-28 16,0-3-11-16,0-4-38 15,3-2-14-15,4-7-49 16</inkml:trace>
  <inkml:trace contextRef="#ctx0" brushRef="#br0" timeOffset="13618.348">13575 9016 244 0,'-7'-47'93'0,"7"31"-72"0,0-9 7 0,0 22-2 15,0-7-5-15,0 1 2 16,0 3-2-16,3 6 2 16,4 6-13-16,4 13 8 0,3 18 4 15,4 13-2-15,-1 7 0 16,5 2-5-16,2 10 1 15,1 19 0-15,0 6-1 16,3 4-5-16,-3-11-2 16,-1 1 0-16,4 0 2 15,-6-3-3-15,-1-10-2 16,-4-9-2-16,-2-10-3 0,-1-12 3 16,-4-3 0-16,-3-13-1 15,0-6-2-15,-3-6-17 16,-1-7-6-16,1-3-55 15,3-12-24-15,0-22-60 16</inkml:trace>
  <inkml:trace contextRef="#ctx0" brushRef="#br0" timeOffset="14536.287">18200 3096 232 0,'-18'-3'88'0,"11"3"-69"0,-3 0 15 0,2 0 3 16,1 0-6-16,4 0 2 15,-1 0-8-15,1 0-3 16,3 0-12-16,0 0-6 0,3-7-3 16,8 4 3-16,10-6 2 15,14-1 0-15,15-12-1 16,13 1 1-16,8-20 3 0,24-3-4 16,25-13-3-1,11-2-1-15,38-4 1 0,4-3-1 16,38 0 2-16,5-3-2 15,27 0-1-15,15 7-2 16,10 12 1-16,21 9 10 16,-3 19 5-16,3 22-6 15,4 12-2-15,-29 20-6 16,1 5-3-16,-22 10 2 16,-13 4 2-16,-15 14-2 15,-25 8 0-15,-24 8 3 16,-18 1 1-16,-17-10 1 15,-22-3 2-15,-21-13-3 16,-21 10 0-16,-17-19-1 0,-15-3 1 16,-10-13-64-16,-8-6-26 15,-13-6-73 1</inkml:trace>
  <inkml:trace contextRef="#ctx0" brushRef="#br0" timeOffset="15088.1">20652 3409 232 0,'-7'3'88'0,"7"-3"-69"0,3 4 15 0,1-1 1 16,6-3-9-16,8 0-1 16,10-7-12-16,14-2-3 15,8-7-6-15,17-6-3 0,35-6 2 16,15 0 7-16,31-7 3 16,18 7 2-16,10 3 1 15,14 16 0-15,-13 6 3 16,10 6-9-16,-11 16-3 15,-14-1-2-15,4 7-1 16,-3 1-5-16,-19 2 1 16,-13-3 2-16,-8-3 1 15,-10 3-4-15,-18-6 1 16,-17 3 0-16,-15-7 0 16,-13-2-7-16,-15-4 0 15,-7 1-65-15,-10-7-27 0,-11 3-45 16</inkml:trace>
  <inkml:trace contextRef="#ctx0" brushRef="#br0" timeOffset="15403.752">22733 3732 304 0,'11'-3'115'0,"-1"3"-89"0,15-6 5 0,-15 6-1 16,12 0-6-16,6 0 3 15,21-3-9-15,25 3-3 16,11-7-8-16,3 1-5 0,7 3-1 15,1 3-1-15,-8 6 2 16,-14 4-3-16,-11 2 0 16,-10 4-32-16,-14-4-15 15,-7 7-108 1</inkml:trace>
  <inkml:trace contextRef="#ctx0" brushRef="#br0" timeOffset="16785.131">14446 8235 216 0,'14'-19'82'0,"-10"6"-64"0,6-12 7 16,-6 16-3-16,0-4-3 15,3-5 1-15,0-1 0 16,-4 6 2-16,1-2-12 0,-4-1 5 0,0 3 3 16,-7 4-4-16,-4 3 0 15,-3 3-4-15,-4 9 1 16,1 6 0 0,-4 10 3-16,-4 3-5 0,0 4-3 15,0 8-1-15,1 4-1 16,-4-3-2-16,-1 12-2 15,-2 13 3-15,2 12 2 16,1 3 0-16,0-3 2 16,7-2-2-16,7 2 0 15,10 0 3-15,15-6 3 16,6-9-2-16,8-10 2 16,7-13-4-16,3 1 1 15,7-13-5-15,4-6 0 16,7-10 1-16,0-9 2 0,0-9-3 15,-7-7 0-15,-7-6 1 16,-8-3 0-16,-6-3-2 16,-11 6 1-16,-10 0-2 15,-11 3 2-15,-11 0-2 16,-14 4-1-16,-10 2 1 16,0 4 1-16,-4 3-3 15,3 6-2-15,5 6-1 16,6 6 3-16,4 7-9 15,6 6-1-15,8 0-21 16,11 0-9-16,10-3-9 16,7-6-5-16,14-13-79 15,18 3-55-15,3-6 80 16</inkml:trace>
  <inkml:trace contextRef="#ctx0" brushRef="#br0" timeOffset="17219.293">15177 9179 280 0,'-4'-29'107'0,"4"14"-83"0,4-13 17 0,-4 18 4 0,0 1-11 16,3-1 0-16,1 7-2 15,3 6 2-15,0 10-18 16,0 6 2-16,3 9 2 0,1 3-7 15,3 4-2-15,4 2-6 16,3 4-2-16,4 3-1 0,6 3-2 16,5 0 1-16,2 10-1 15,1-10 2-15,0-7 1 16,-4-2-1-16,-3-4-2 16,-4 1-39-16,-7-1-19 15,-3-2-47-15,-4-4-20 16,-7 0-17-1</inkml:trace>
  <inkml:trace contextRef="#ctx0" brushRef="#br0" timeOffset="17536.565">15822 9304 288 0,'0'-12'110'0,"-3"12"-86"0,-1 0 20 0,4 0 2 0,-3 3-13 16,-5 3-4-16,1 3-6 16,0 10-3-16,-3 16-10 15,3-10 0-15,-7 50 1 0,-4 6-9 16,-3 14 0-16,-7 21 0 16,-4 0 1-16,-3 0 1 15,-1 9 0-15,5 4-5 16,6-17-1-16,4-14 3 15,3-11 1-15,4-5-7 16,3-10-2-16,4-6-23 16,4-16-10-16,3-15-15 15,3-23-5-15,4-12-85 16</inkml:trace>
  <inkml:trace contextRef="#ctx0" brushRef="#br0" timeOffset="18059.912">16073 8367 280 0,'3'-22'107'0,"-3"12"-83"0,4 1 10 0,-4 6 0 0,0 0-10 15,0-1-2-15,0 1-8 16,3 0-4-16,4 0-5 16,4-3 5-16,6-4 5 0,5 1-3 15,2-1-2-15,5 1-1 16,2 0-1-16,5 9 2 15,-5 6 1-15,-2 3 6 16,-8 4 3-16,-11 6-1 16,-3 6-2-16,-17 6-1 0,-8 16 0 15,-3 10-8-15,0 2-3 16,-4-2-3-16,4-4-2 16,3 0-2-16,4-9 1 15,4-6 1-15,3-1 2 16,7-5 3-1,7-4 2-15,7-9-3 0,10 0-3 16,12-10 0-16,10 0 1 16,6 1-3-16,-2-1 0 15,-4-3-54-15,0 1-25 16,-8-4-57-16,5 0-22 16,-5 3 23-1</inkml:trace>
  <inkml:trace contextRef="#ctx0" brushRef="#br0" timeOffset="18660.236">17085 9254 288 0,'-7'-10'107'0,"3"7"-83"0,8-3 8 0,0 3-2 15,-1 0-5-15,8-3 2 16,3-4-9-16,3 1-3 16,5-1-8-16,6 4 2 0,7 3 3 15,0 3 0-15,4 3 3 16,-7 10 1-16,-4 2 2 16,-7 4-6-16,-7 6-2 15,-10 7-3-15,-8 8 0 16,-6 14-4-16,-8 11 0 15,-7-5-1-15,1-7 1 16,-1 7-2-16,4-13-1 16,0 6-2-16,3-6 1 0,0-3 1 15,8 0 0-15,6-9 0 16,8-7 0-16,10-9 2 16,14-10 3-16,15-9-2 15,6-3 0-15,0-3-1 16,-3 6 1-16,-3-4-2 15,-8-2 2-15,0-3-22 16,-7 6-9-16,-3-4-24 16,-7 1-7-16,-1 0-15 0,-6 0-4 15</inkml:trace>
  <inkml:trace contextRef="#ctx0" brushRef="#br0" timeOffset="18939.411">16962 9640 316 0,'31'-16'118'0,"-6"6"-92"0,10-5 17 0,-21 9 1 16,11-1-9-16,7-5 0 15,10 2-16-15,8 7-4 16,2-3-9-16,1 3-4 0,-3-4-1 0,-11 7-4 16,-1-3 2-16,-2-3-39 15,-5 6-15-15,-2-9-26 16,-1-1-10-16,4-5-38 16</inkml:trace>
  <inkml:trace contextRef="#ctx0" brushRef="#br0" timeOffset="19336.367">17565 8244 284 0,'0'-9'107'0,"0"9"-83"0,0 6 6 0,-4-3-3 15,1 13-13-15,-1-4-3 16,-3 10 0-16,0 4 3 16,0-1-8-16,4 0 10 0,-1 3 4 15,4 0-2-15,4 0 2 16,3 1-2-16,7-8-2 15,7 5-2-15,4-14-1 16,6 4-7-16,5-7-2 16,2-3-2-16,1 1-2 15,-4-4 1-15,1-3 1 0,-8-3-3 16,-3 0-2-16,-8-1-42 16,-3 1-20-16,-3-3-14 15,-4 0-4-15,-3-4-49 16</inkml:trace>
  <inkml:trace contextRef="#ctx0" brushRef="#br0" timeOffset="19592.047">17918 8370 260 0,'0'-7'96'0,"0"7"-75"0,0 0 17 0,0 0 3 16,0 7 0-16,0-1 3 15,0 3-7-15,0 4-2 16,0 12-20-16,0 9-2 0,-4 10-2 15,4 3-4-15,0 0-2 16,0-3-2-16,4 10 0 16,-1-10-2-16,4-1 2 15,0 1-2-15,0-3-1 16,4-6-4-16,-1-1 0 16,1-9-20-16,3-9-7 15,0-7-50-15,-3-6-23 16,-4-3-40-1</inkml:trace>
  <inkml:trace contextRef="#ctx0" brushRef="#br0" timeOffset="20010.814">18115 7799 272 0,'7'-38'104'0,"4"20"-81"0,10-14 7 15,-10 23-3-15,10-1-9 16,7 4 2-16,7 12 4 16,4 13 5-16,0 9-16 0,0 16 8 0,-1 28 6 15,1 29-4-15,0 9-1 16,0 21-8-16,0 13-4 15,-1 4-5-15,5 21-2 16,-8 0-1-16,-7 7 1 16,-14 6 0-16,-14-10 3 15,-10 16-5-15,-4-21-1 16,-7-17 0-16,-4-2 2 16,-3-4-1-16,-1-13 2 15,-6-18-2-15,0-12-1 16,-4-4-2-16,-3 0 1 15,-1-9-21-15,5-22-8 16,6-13-34-16,7-18-13 16,18-29-84-1</inkml:trace>
  <inkml:trace contextRef="#ctx0" brushRef="#br0" timeOffset="20451.399">19445 9091 264 0,'-21'-16'101'0,"24"7"-78"0,8-7 13 0,-7 10 2 16,6-4-2-16,4 7 0 15,4-3-4-15,7-3 0 16,3-1-18-16,14-2-1 0,11-1 0 16,7 4-7-16,4-1-1 15,-15 4-3-15,11 0 1 16,-11 3-11-16,-6 3-2 16,-8 6-77-16,-7 3-31 15,-3 4-34-15</inkml:trace>
  <inkml:trace contextRef="#ctx0" brushRef="#br0" timeOffset="20645.441">19509 9429 336 0,'-18'19'126'0,"25"-16"-98"0,18-3 10 0,-11-3-1 15,14-6-14-15,21-10-4 16,18 0-10-16,1 7-4 15,-1-1-3-15,-7 4-4 0,-8 2 1 16,-2 4-52-16,-8 0-24 16,-3 0-78-1</inkml:trace>
  <inkml:trace contextRef="#ctx0" brushRef="#br0" timeOffset="22054.405">22123 9009 252 0,'24'-53'96'0,"-13"34"-75"0,3-3 12 0,-7 16 0 15,0-3-5-15,0 5 3 16,0-2-2-16,-3 6 0 16,-1 0-16-16,-3 6 8 0,-7 7 5 15,-10 21-3-15,-8 14-1 16,-7 5-10-16,-3 13-5 16,-4 3-2-16,-7 18-1 15,-7 14-2-15,-3-4-2 16,-1-9 3-16,5-4 0 0,6 1-4 15,10-10 1-15,8-3 0 16,7-12 0-16,7-13-3 16,7-9 2-16,0-7-30 15,3-9-12-15,4-13-31 16,0-9-13-16,7-9-60 16</inkml:trace>
  <inkml:trace contextRef="#ctx0" brushRef="#br0" timeOffset="22368.547">21823 8793 300 0,'-11'-28'112'0,"15"15"-87"0,6-2 4 0,-6 11-2 16,6 1-5-16,5 3 2 15,2 7 2-15,1 8 1 16,0 7-14-16,-1 19-1 0,-3 15-1 16,-3 20 0-16,-1 2 3 15,-3 13-5-15,1 9-3 16,2 7-3-16,1-10 0 16,3 3-4-16,3-18 0 0,5-13 3 15,2 0 1-15,1-13-6 16,-4-2-2-16,0-14-56 15,-3-11-23-15,-4-17-84 16</inkml:trace>
  <inkml:trace contextRef="#ctx0" brushRef="#br0" timeOffset="22759.287">22511 8003 260 0,'0'-22'96'0,"0"19"-75"0,0 0 6 0,0 3-2 16,0 0-3-16,0 6 2 16,0 3-2-16,-4 4-2 15,1 15-10-15,-1 3 0 0,1 7 1 16,-1 6-2-16,1 0 0 16,-1 0-3-16,1-4-1 15,3 11-3-15,0-4-2 16,3 0 1-16,4-3-1 0,0-10-16 15,4 4-6-15,-1-13-104 16,8-10-74 0,0-5 73-16</inkml:trace>
  <inkml:trace contextRef="#ctx0" brushRef="#br0" timeOffset="23002.675">22811 8087 260 0,'-7'-28'96'0,"7"19"-75"0,0-1 17 0,0 7 1 16,3 3-15-16,1 3-1 15,-1 7-7-15,1 6 0 16,-1 5-9-16,1 8-2 0,-1 2-1 16,-3 4-2-16,0 2-2 15,-3-2 1-15,-1 9 1 16,1-4-23-16,-1 1-8 15,4 3-30-15,0-10-13 16,4-8-49 0</inkml:trace>
  <inkml:trace contextRef="#ctx0" brushRef="#br0" timeOffset="23212.715">22624 8316 252 0,'-18'-3'93'16,"18"6"-72"-16,11-6 3 0,-4 3-5 0,14 0-6 16,14-3 2-16,0 0-6 15,8 0-3-15,-1 3-3 16,0 0-3-16,1 0 1 0,-4 3-1 16,-4 3 0-16,-7 1-93 15,0 2-74 1,-7 0 54-16</inkml:trace>
  <inkml:trace contextRef="#ctx0" brushRef="#br0" timeOffset="23689.266">23333 8119 228 0,'3'-22'85'0,"-3"12"-66"0,4-8 10 0,-4 11-1 15,0-2-5-15,0 0 0 16,-4 2-3-16,-3 1-1 16,0 3-10-16,-3 6-3 0,-8 10 0 15,-7 5 1-15,-3 11 3 16,-4 5-1-16,1 4 2 0,-1 2 3 15,7 1 3 1,4-3-7-16,10 0-1 0,11-1-5 16,14 1-1-16,11-4 3 15,10-6 1-15,4-6 1 16,0-6 2-16,0-10 4 16,0-12 1-16,-4 3-6 15,-7-10-1-15,-7 1-4 16,-7-4-1-16,-10 4-1 15,-11-1 1-15,-7 1-2 16,-11-4-1-16,-3 3-15 0,-7-2-7 16,3 5-11-16,4 1-5 15,3-1-15-15,7 1-4 16,4 3-187 0,7-4 122-1</inkml:trace>
  <inkml:trace contextRef="#ctx0" brushRef="#br0" timeOffset="24846.577">24243 9025 280 0,'-4'-47'107'0,"8"31"-83"16,3-3 6-16,-4 13-1 0,5-3-3 15,-1 9 4-15,3 0-1 16,1 9 0-16,-1 10-16 15,-3 16 1-15,0 15 0 0,4 6-3 16,-4-3-1-16,4 10-4 16,3-3 1-16,3-1-4 15,12 1 0-15,2-1-3 16,5-12-1-16,-5-3 3 16,-2-12 3-16,-5 2-24 0,-2-9-10 15,-8-6-60-15,-4-3-27 16</inkml:trace>
  <inkml:trace contextRef="#ctx0" brushRef="#br0" timeOffset="25115.777">24776 9016 304 0,'3'0'112'0,"1"9"-87"0,3 10 18 0,-4-4 0 15,-3 4-3-15,0 10 0 0,0 5-10 16,-3 4-4-16,-4 15-15 16,-7 16-4-16,-8 16-1 0,-9 6-5 15,-5-7-1-15,-6 4 0 16,0 9 2-16,3-3-3 16,7-6 0-16,4-10 1 15,3-2 2-15,4-4-8 16,0 3-3-16,3-3-46 15,4-6-21-15,4-10-93 16</inkml:trace>
  <inkml:trace contextRef="#ctx0" brushRef="#br0" timeOffset="25568.035">25005 8009 332 0,'18'-31'126'0,"-4"21"-98"0,10 1 3 0,-13 6-3 16,3 3-10-16,4 0 1 15,3 3-1-15,0 3 0 16,4 0-9-16,-1 4 3 0,1 2 4 0,-7 7 3 16,-4 6 1-16,-4 7-5 15,-6 5-1-15,-8 4-4 16,-6 3 1-16,-11 0-6 16,-15 3-1-1,-2 6-4-15,-1 0-1 0,4-2-1 16,6-4 0-16,12-10 2 15,10 4 0-15,14-13 0 16,10-3 0-16,12-6 2 16,2-6 1-16,-3 2-1 15,1-5 1-15,-5-1-24 16,1-3-11-16,-4 1-36 16,0-1-15-16,1-3-90 15</inkml:trace>
  <inkml:trace contextRef="#ctx0" brushRef="#br0" timeOffset="25843.084">25693 8229 304 0,'7'-26'115'0,"-4"20"-89"0,4-3 16 0,-3 9 2 15,0 0-7-15,3 3 1 16,0 3-15-16,0 7-6 16,-4 6-10-16,-3 6-5 0,-3 3 1 0,-4 10 0 15,3-1 1-15,1 4-2 16,-1 12-2-16,1-9-37 16,3 3-17-16,0-6-53 15,0-7-19-15,-8-12-2 16</inkml:trace>
  <inkml:trace contextRef="#ctx0" brushRef="#br0" timeOffset="26051.074">25478 8316 356 0,'3'0'132'0,"15"4"-103"0,24-4 1 0,-21 3-8 15,8-3-15-15,6 0-2 16,0 0-3-16,0 0 1 16,1 0-2-16,-1 0-14 0,-3 0-6 15,-4 0-72-15,4 3-32 16,-4-3-3 0</inkml:trace>
  <inkml:trace contextRef="#ctx0" brushRef="#br0" timeOffset="26346.273">26148 8009 280 0,'-11'-16'104'0,"11"13"-81"0,4 3 12 0,-1 0 0 0,4 3-6 16,4 4 1-16,3 5-2 16,0 7 0-16,-3 9-15 15,-4 7 3-15,-7 6 4 0,-7 2-7 16,-11 1-2-16,-7-3-2 15,-6 6 1-15,-1-3-1 16,0 0 2-16,11-3-4 16,7-4 1-16,10-2-5 15,11-7 0-15,8-6-1 16,6-3 1-16,3-7-2 16,5-2-1-16,-1-1-21 15,-3-3-11-15,3-2-37 16,0-1-16-16,7-3-81 15</inkml:trace>
  <inkml:trace contextRef="#ctx0" brushRef="#br0" timeOffset="27173.319">26995 8925 216 0,'3'-25'82'0,"1"15"-64"0,3 1 26 0,-7 9 7 15,0-3-2-15,3-1 1 16,-3 1-17-16,0 0-8 15,0 3-14-15,0 0-3 0,0 0 2 16,4 0 5-16,-1 0 3 16,1 0-3-16,6 3-1 15,4 0-2-15,8 1 0 16,6-1-2-16,7-3-1 0,11 0-5 16,14 6-3-1,3-3 0-15,-3 13 1 16,-3-4 1-16,-11 10 1 0,-7 3 2 15,-11 7 1-15,-11 5-1 16,-10 7 1-16,-17 3-4 16,-15-3 0-16,-14 13-1 15,-10 2-2-15,0 13 1 16,-1-3 1-16,4-3-3 16,4-6 0-16,7-7 1 15,7-6 0-15,10-9 0 16,11-1 0-16,7-5-3 0,10-7 2 15,5-6 1-15,6-7 0 16,3-2-5-16,5-1 1 16,-5 3-20-16,1-5-7 15,-7-1-41-15,-1-3-19 16,-3 3-76 0</inkml:trace>
  <inkml:trace contextRef="#ctx0" brushRef="#br0" timeOffset="27411.288">26917 9323 336 0,'7'-3'126'15,"18"-4"-98"-15,38 4 17 0,-28-3-1 0,15 3-15 16,24-6-5-16,18-7-13 15,-1 6-5-15,-9 1-4 16,-12 3-15-16,-6 3-4 0,-15 3-37 16,-7 0-18-16,-6 0-169 31,6-4 97-31</inkml:trace>
  <inkml:trace contextRef="#ctx0" brushRef="#br0" timeOffset="27773.182">28159 7743 332 0,'21'-29'126'0,"-21"29"-98"0,14 0 8 0,-14 0-5 0,4 10-6 16,-1-1 2-16,-3 10-4 16,0 3-2-16,0 16-11 15,-3 24-2-15,3 14-1 16,0-4-3-16,0-3-3 15,3-7 2-15,1-2 2 0,3-10-7 16,0 7 0-16,3-7-79 16,8-3-36-16,0-7-48 15</inkml:trace>
  <inkml:trace contextRef="#ctx0" brushRef="#br0" timeOffset="27970.262">28593 8210 392 0,'-7'6'148'0,"7"-6"-115"0,3 9 2 0,-3-9-8 16,0 7-19-16,0-4-2 16,4 6-4-16,-1 1-2 15,-3 5 1-15,0-2-39 0,0-1-14 16,0 1-117-1</inkml:trace>
  <inkml:trace contextRef="#ctx0" brushRef="#br0" timeOffset="28689.408">28624 7918 264 0,'4'-22'99'0,"-4"22"-77"0,7-12 11 0,-7 12 0 15,4-7-5-15,-1 4 3 0,1-3-2 16,-1 6 0-16,-3 0-16 16,0 0 3-16,0 6 2 0,0-3-4 15,-7 16 0-15,4 0-8 16,-5 19-2-16,1 12 0 16,4 0 2-16,3-3-3 15,0-3 0-15,0-3-3 16,3-4-1-16,-3-5 1 15,0 2 2-15,-3-6-1 16,-1 1 2-16,1-4-2 16,-1-7 2-16,1 1-22 15,-1-6-7-15,8-7-29 16,-1-6-6-16,4-3-3 16,4 0-78-1</inkml:trace>
  <inkml:trace contextRef="#ctx0" brushRef="#br0" timeOffset="28916.59">28416 8188 316 0,'14'0'118'16,"-14"0"-92"-16,39-3 17 0,-35 3 1 0,13 0-15 15,15-3-5-15,3-1-13 16,8-2-5-16,6 0-4 16,4 3-2-16,3-4 1 0,1 4-39 15,-8-3-14-15,1 3-108 16</inkml:trace>
  <inkml:trace contextRef="#ctx0" brushRef="#br0" timeOffset="29323.331">29199 7830 296 0,'11'-9'112'0,"-11"9"-87"0,0 0 11 0,0 0 0 16,-4 3-16-16,4-3-1 16,-7 10-2-16,4-4-2 15,-4 9-7-15,0-2 4 0,0 6 3 0,3-4 4 16,1 7 3-1,6 10-6-15,4-7 1 0,4-3-8 16,6-3-3-16,8-4-3 16,-4-5-3-16,-3-1 1 15,7 1 1-15,-8-4-50 16,1-3-21-16,0 0-32 16,-4-3-13-16,-4 0-18 15</inkml:trace>
  <inkml:trace contextRef="#ctx0" brushRef="#br0" timeOffset="29529.289">29499 7877 288 0,'0'-9'107'0,"0"9"-83"0,-7 0 26 0,7 0 6 16,-7 9-6-16,0-2 0 16,-3 5-19-16,2 4-8 15,-6 25-14-15,4-10-6 0,-8 25 0 16,-7 13-2-16,1 0 2 15,-1-3-2-15,4 10-1 16,0-8-17-16,0 5-6 16,-1-11-40-16,5-8-16 15,6-14-85 1</inkml:trace>
  <inkml:trace contextRef="#ctx0" brushRef="#br0" timeOffset="30280.935">20503 12418 312 0,'-14'3'118'0,"11"-3"-92"0,3 0 4 0,0 0-3 16,7 0-3-16,3-3 5 16,8-7-2-16,17 1-2 15,18-1-13 1,14 1 1-16,4 0 1 0,3 2-7 0,7-2-2 15,4 6-3-15,-8 6-2 16,-13 3-21-16,-15 10-11 16,-13 6-50-16,-12 3-22 15,-20 3-43 1</inkml:trace>
  <inkml:trace contextRef="#ctx0" brushRef="#br0" timeOffset="30505.188">20570 12976 372 0,'-31'47'140'0,"27"-35"-109"0,8-2 9 0,-1-4-2 0,8-3-4 15,17-3 1-15,18-3-14 16,17-6-5-16,4-1-10 16,8 1-4-16,9-1-1 0,8 1-1 15,0 0 0-15,-4-1-31 16,-3 1-14-16,6-4-21 15,8 1-7-15,-4-10-62 16,1 3-54 0,2 0 73-16</inkml:trace>
  <inkml:trace contextRef="#ctx0" brushRef="#br0" timeOffset="30955.357">23495 12465 252 0,'11'-66'93'0,"-1"34"-72"0,8-11 18 0,-11 30 3 0,0 0-5 15,0 4 1-15,-3 3-4 16,-4 6-1-16,-8 12-18 16,-6 17-2-16,-7 18 0 0,-4 6 2 15,-3 10 0-15,-3 2-1 16,-5 14 1-16,-10 15-8 15,-7-3-2-15,1-7-3 16,-1 1-2-16,3-3 1 16,4-1 1-16,11-6-3 15,3-12 0-15,8-6-8 0,6-14-2 16,7-11-34-16,1-10-15 16,3-10-13-16,3-12-6 15,4-15-58 1</inkml:trace>
  <inkml:trace contextRef="#ctx0" brushRef="#br0" timeOffset="31240.567">23033 12418 316 0,'-21'-38'118'0,"21"29"-92"0,0-7 13 0,3 13-2 16,8 0-3-16,3 3 5 15,7 12-13-15,7 16-6 0,1 19-11 16,-1 4-2-16,-4 5 3 0,1 16-6 16,-4 16-2-16,-3 3 1 15,-4-6 0-15,4-7-1 16,-1-3-2-16,-3-3 1 16,4-6-1-16,-4 3-3 15,0-16 0-15,0-6-40 16,-3-12-19-16,0-10-30 15,3-16-13-15,3-15-29 16</inkml:trace>
  <inkml:trace contextRef="#ctx0" brushRef="#br0" timeOffset="31646.056">23587 11355 280 0,'-14'-16'104'0,"14"10"-81"0,7-7 12 0,-4 10 0 16,4 0-4-16,0 0 4 15,4 3-6-15,3 6-3 16,0 10-14-16,7 9 1 0,4 12 1 15,3 1-3-15,4-7 1 16,7 7-1-16,14-10 3 0,10-6-5 16,8-3-1-16,-8-3-2 15,-3-4-1-15,-14 7-3 16,-11 0 1-16,-10 6 2 16,-11 9 2-16,-10 4-3 15,-11 15-1-15,-11 4-1 16,-3-4-2-16,-4 4 3 15,0-17 0-15,4 4-28 16,4-9-12-16,3-4-31 16,3-6-10-16,7-6-90 15</inkml:trace>
  <inkml:trace contextRef="#ctx0" brushRef="#br0" timeOffset="32096.112">24532 12690 272 0,'14'-40'104'0,"-3"27"-81"0,10-6 16 15,-10 13 1-15,-1 3-16 16,4 3-1-16,0 6 0 15,-3 10 0-15,0 3-12 16,-1 18-2-16,1 10-2 0,-1 13-1 16,4 3 1-16,1-4-4 15,-1-2 0-15,0-4-3 16,3-3-1-16,1-3 3 0,0-3 1 16,-1 0-34-16,1-10-14 15,-4-5-77 1,4-7-73-16,3-7 62 15</inkml:trace>
  <inkml:trace contextRef="#ctx0" brushRef="#br0" timeOffset="32353.688">25079 12737 316 0,'-18'0'118'0,"4"13"-92"0,-7 12 4 0,10-6-3 16,-6 15-9-16,-1 13-1 15,-3 4-3-15,0 5 1 16,0 7-8-16,0 18-2 0,-4 20 1 16,0-4-1-16,0 6 0 0,1 16-3 15,-1-3-2-15,0-9 1 16,4-13 1-16,7-6-3 16,0 0-2-16,3-13-14 15,4-9-6-15,4-13-37 16,-1-15-14-16</inkml:trace>
  <inkml:trace contextRef="#ctx0" brushRef="#br0" timeOffset="32742.36">25315 11743 296 0,'7'-9'110'0,"-7"9"-86"0,-3 6 2 0,-1-3-3 15,-3 13-4-15,0 3 3 16,-3 9-1-16,-1 10-1 15,0 3-10-15,4 2 0 0,0-2 3 16,7-6-1-16,4-1 1 16,6-9 6-16,5-6 2 15,2-3-6-15,8-4-4 0,3-2-6 16,4-1-4-16,0 1 0 16,-1-4 1-1,-2-3-8-15,-5-3-1 0,-3 0-36 16,1-3-14-16,-5-3-6 15,1-4-2-15,-4-2-77 16</inkml:trace>
  <inkml:trace contextRef="#ctx0" brushRef="#br0" timeOffset="32966.798">25696 11787 288 0,'-3'-12'110'0,"3"12"-86"0,-4 0 7 0,4 0-4 16,-3 6-4-16,-1 7 3 15,1 5-1-15,-4 17 2 16,-4 15-15-16,-7 3 0 0,1 1-1 16,-4 8-4-16,3 1 1 15,0 12-5-15,8-6-2 16,3 3 0-16,3-12-1 16,8-4-14-16,-1-12-3 15,4 0-51-15,4-9-22 16,-4-4-58-1</inkml:trace>
  <inkml:trace contextRef="#ctx0" brushRef="#br0" timeOffset="33583.612">26183 12565 280 0,'4'-3'104'0,"-1"3"-81"0,8-3 23 0,-4 0 3 16,3-1-9-16,8-5 2 15,17 0-13-15,18-1-3 16,18-9-15-16,3 10-2 0,-7 9 1 15,0 9-8-15,0 10-1 16,-11 6-1-16,-10 4 0 16,-21 2 2-16,-18 6 1 15,-14 11 1-15,-7 8 0 16,-11 4-2-16,-7-1-2 16,-10-2 1-16,-7-4 1 15,-4-6-3-15,3 6 0 0,5-6 1 16,6-3 0-16,11 6-3 15,13-12 0-15,15-10 4 16,18-9 1-16,14-10 0 16,10-2 1-16,4-7-2 15,-4-7-1-15,-3 4-15 16,-4-3-7-16,-3-3-36 16,-4 9-14-16,-3-4-216 31,0 4 154-31</inkml:trace>
  <inkml:trace contextRef="#ctx0" brushRef="#br0" timeOffset="33855.502">26293 12991 328 0,'10'-6'123'0,"4"-3"-95"0,25-10 14 0,-14 9-1 16,17-8-17-16,11 5-3 16,0-3-10-16,0 7-5 15,0-3-3-15,7 2-3 0,3 4 1 16,1 0-17-16,-4-1-6 16,-4 1-22-16,-3 0-8 0,-7-4 8 15,-4-2 4-15,-3-4-79 16,0 0-39-1,-4-2 78-15</inkml:trace>
  <inkml:trace contextRef="#ctx0" brushRef="#br0" timeOffset="34364.413">27351 11684 352 0,'14'-41'132'0,"7"22"-103"0,7-6 3 0,-21 22-4 0,-3-3-15 0,-4 12 0 16,-11 7-7-16,-10 2-4 15,-7 7-1-15,-4 3-1 0,4 7 2 16,0-4-1-16,7-6 2 15,7 0-4-15,3-3 0 16,7-4 1-16,8-5 0 16,7-1-3-16,10-3 2 15,10 1 1-15,12 2 0 16,6 0 0-16,1 10 2 16,-5 6-3-16,-2 0 0 15,-4 4 1-15,-8-1 2 0,-2 0 1 16,-5-3 3-16,-3 0 6 15,-7-3 2-15,-3-3 4 16,-7-3 3-16,-4 3-2 16,-7-1 0-16,-8-2-10 15,-6-3-3-15,-10-4-6 16,-8-3-1-16,-7-3 3 16,-4-3 1-16,5 0-12 15,2-6-7-15,8 0-27 16,7-4-12-16,3-2-15 15,4-1-5-15,7-5-74 16</inkml:trace>
  <inkml:trace contextRef="#ctx0" brushRef="#br0" timeOffset="34608.427">27386 11665 320 0,'-14'-12'121'0,"14"12"-95"0,4-7 7 0,-1 7-5 16,4 0-12-16,11-3 1 15,10-3-6-15,7 3-1 16,8-7-6-16,2-5-3 0,5 2 0 16,6-3-1-16,1 4 2 15,-4 6-14-15,-11 2-7 0,-10 4-32 16,-8 4-13-16,-6-1-74 15</inkml:trace>
  <inkml:trace contextRef="#ctx0" brushRef="#br0" timeOffset="36030.355">28258 10837 224 0,'10'-12'85'0,"-6"5"-66"0,-1-5 10 0,-3 9-1 16,0-3-16-16,0-4-5 16,0 1 2-16,0-4 2 15,-7 4-6-15,-3-4 6 0,-5 1 2 16,-2 2-4-16,-8 1-3 16,-10-1-3-16,-18 1-3 15,-18-3 3-15,-3-1 0 0,-3 0-4 16,-19 1 1-16,-20-4 2 15,3 1 1-15,-10-1 3 16,-22 6 1-16,4 1 1 16,-11 0 2-16,-14 6-3 15,8 3-2-15,-15 3 2 16,-7 3 0-16,7 6-3 16,-14 4-3-16,11 0 0 15,-8-1-1-15,-3 1 0 16,7 0 2-16,-17 0-3 15,13 2-2-15,-3-5 2 16,-3 6 2-16,13 3 0 0,-6 0 2 16,7 9 0-16,10 7 1 15,-7 15 2-15,7 10 1 16,7 2-8-16,-14 4-1 16,4 19 2-16,7 19 2 15,-50 25 2-15,36 2 0 16,28 20 0-16,28-13 2 15,21 3-1-15,21 22 0 16,22-12-3-16,21 12 1 16,17 13-4-16,14-13 0 15,8 25 1-15,10-6 2 16,11-6-1-16,10 3-1 16,21-25 5-16,43-22 1 15,14-10 2-15,46-12 2 16,17-13-1-16,50-6 0 0,3-18-3 15,29-14-1-15,14-5-3 16,3-10-2-16,32-10 3 16,0-8 0-16,3-17 10 15,25-2 6-15,18-20-6 16,-7-2 0-16,-1-17-1 16,15-18 0-16,11-18-4 15,-19-11 0-15,-13 4-5 16,10-6 0-16,-10-13-1 15,-18-28 1-15,7-10-2 16,-14-9 2-16,-18-28-2 16,-10 3-1-16,-28-31-2 15,-40 9-1-15,-31-7-5 0,-56 1-2 16,-68 15-4 0,-63-24-1-16,-53 21 5 0,-77-12 4 15,-57 3 1-15,-35 15 4 16,-50 4 0-16,-31 0 1 15,-1 24-5-15,-6 20 1 16,-8 18-16-16,29 23-4 16,-4 21-28-16,18 22-11 15,21 13-102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51:54.7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8837 3867 288 0,'7'-9'110'0,"-7"2"-86"0,4-5 18 0,-4 9 1 16,0 0-6-16,0-1 1 16,0 4-6-16,0 10 0 15,-4 9-18-15,1 9-1 0,-4 6-2 16,0 20-2-16,-1 12 0 16,5 12-1-16,-1-3 0 15,4-6-4-15,0-9-3 16,4-7 0-16,7-12 1 0,3-7-54 15,7-12-22 1,3-22-111-16</inkml:trace>
  <inkml:trace contextRef="#ctx0" brushRef="#br0" timeOffset="1113.831">17261 3569 132 0,'-7'-3'49'0,"0"6"-38"0,0 0 17 0,0 1 6 0,0-1 2 16,0 0 2-16,7-3-7 16,-3 3-4-16,3-3-15 15,0 0 1-15,0 3 1 0,3 6-1 16,4-9 2-16,7 0-2 16,11 0 2-16,14-6 1 15,10 0-1-15,11-7-3 16,11-5 0-16,27-14-3 15,19-9 0-15,6-6-5 16,29-15-3-16,3 5 0 16,18 1 1-16,11 3-3 15,10 2 0-15,17 1 3 16,8 0 1-16,10 0-4 0,15-3-1 16,-1 9 1-16,15 6 0 15,-11 13 1-15,3 12 0 16,-21 13 2-16,-6 13 3 15,-15 6-2-15,-25 9-2 16,-17 0-3-16,-7 4-1 16,-22 2 4-16,-20 4 1 15,-18 2-3-15,-18 1 1 16,-11 0 2-16,-10 0 3 16,-10-7-4-16,-15 4-3 15,-14-7 3-15,-10-6 3 16,-11-3-54-16,0-3-23 15,-7-19-72 1</inkml:trace>
  <inkml:trace contextRef="#ctx0" brushRef="#br0" timeOffset="1815.575">20052 3742 236 0,'0'-3'88'0,"0"3"-69"0,-4 0 6 15,4 0-2-15,0 0-7 16,0 0 3-16,0 0-6 16,0 0 0-16,0 0-8 15,4-7 4-15,3 4 3 0,11-6 3 16,13-10 0-16,19 3-3 15,10-6 0-15,7 0-5 16,17-3 1-16,22 6-1 16,11-6 3-16,6 7-3 15,25-4-2-15,0 9 0 16,8-6 1-16,9 10-3 16,-6-1-2-16,-4 7 0 0,1 3 1 15,-19 3 1-15,-17 7 1 16,-10-1-5-16,-8 10 1 15,-7-6 0-15,-7 9 2 16,-14-4-1-16,-10 7-1 16,-11 4 3-16,-4 5 0 15,-10 1-4-15,-11-1-1 16,-3-3-94-16,-7 1-40 16,-11-10-5-1</inkml:trace>
  <inkml:trace contextRef="#ctx0" brushRef="#br0" timeOffset="2808.143">16094 7677 220 0,'7'-22'82'0,"-7"12"-64"0,0-2 13 0,0 6 1 16,0 6 0-16,0-4 4 15,0 4-7-15,-7 4-3 16,-4 14-14-16,-6 7 1 0,-8 7 1 16,-3 9-1-16,-8 12 2 15,-2 28 1-15,-1 23-1 16,0 15 4-16,-3 35 2 15,-1 18-2-15,1 32-2 16,7 0-9-16,10 12-5 16,14-22 2-16,15-12 1 15,10-9 0-15,7-29-1 16,4-22-1-16,7-21 0 0,6-20 0 16,1-12 0-16,0-16 2 15,3-12 1-15,-3-9-1 16,-4-14-1-16,1-8-1 15,-1-7 0-15,-7-6-2 16,-3-7-2-16,-4-5-30 16,-7 2-13-16,-3-3-16 15,-4 1-6-15,-4 2-24 16,4-9-11-16,0 0-30 16</inkml:trace>
  <inkml:trace contextRef="#ctx0" brushRef="#br0" timeOffset="3529.64">16760 8599 268 0,'-3'-16'101'0,"3"10"-78"0,0-7 13 16,0 10 0-16,0-3-4 15,-4-1 1-15,1 1-3 16,-4-3 1-16,0 9-17 15,-4 9-4-15,-3 4 1 0,-4 5-5 16,-6 11 2-16,-8 8-3 16,-7 7 0-16,-7 3-6 15,0 13 1-15,1 15 0 16,2 7 0-16,4-7 0 16,4 0 0-16,11-6 0 0,9-3 0 15,8-13 4-15,14-3 2 16,11-12 0-16,10-10 1 15,15-12 0-15,-1-13 1 16,0-6 0-16,1-13 0 16,-1 1-2-16,-3-14 1 15,3-8-2-15,0-13 2 16,1-13-4-16,-8-3-2 16,-7 3 2-16,-7 1 2 15,-10 11 0-15,-7 4 0 16,-4 7 3-16,-4 8 3 15,-3 10-2-15,0 10 0 16,0 12-5-16,0 9-1 16,0 7-3-16,3 15-1 15,4 19 1-15,0 16 0 16,4 3 6-16,6 0 4 16,4-3-5-16,4 12-1 0,7-2-2 15,-1-7-2-15,1-7 1 16,0-11-1-16,-4-11-20 15,-3-8-7-15,-4-10-35 16,0-10-15-16,0-9-67 16,-3-15-28-16,-8-10 39 15</inkml:trace>
  <inkml:trace contextRef="#ctx0" brushRef="#br0" timeOffset="3862.451">16965 8128 320 0,'0'-19'121'0,"0"19"-95"0,0 7 7 0,0-4-3 16,0 6-6-16,0 1 1 0,0 8-10 16,4-2-4-16,6-3-6 15,4-4 1-15,7-3 3 0,4-3-3 16,7-3 2-16,3-3-5 16,8 0 0-16,-1-3-1 15,0 0 1-15,-3-1-40 16,-7 4-14-16,-8 0-118 15</inkml:trace>
  <inkml:trace contextRef="#ctx0" brushRef="#br0" timeOffset="4445.991">17477 7670 296 0,'-7'-18'112'0,"10"11"-87"0,4-2 13 0,0 6-1 15,4-3-7-15,3-4 0 16,4-2-6-16,6-1-1 16,1 1-12-16,0 2 2 0,6 4 3 15,-2 3 3-15,-1 6 3 16,-3 6-1-16,-4 7-1 15,-7 3 1-15,-7 9-1 16,-7-3-9-16,-4 0-2 16,-3 0-3-16,-3-3-1 15,-4 6-3-15,-1-6 1 16,1 0-2-16,4-3-1 16,3-3 1-16,0-1-1 0,0-2-3 15,3 3 0-15,4-4 2 16,4-2 0-16,3-1-2 15,3 4 2-15,4 2 1 16,4-2 2-16,3 2-3 16,4 4-2-16,0 3 2 15,-1 0 2-15,1 3 0 16,-4 0 2-16,-3 0-2 16,-8 4-1-16,-3-4 1 15,-7 0 1-15,-7-3 1 16,-10 0 1-16,-8 0-2 15,-7-4-2-15,0 1 1 16,-3 0 1-16,0-3-3 0,0-4 0 16,3-2-8-16,0-4-2 15,7-3-23-15,8-3-10 16,6 0-24-16,8-3-7 16,10-3-103-1</inkml:trace>
  <inkml:trace contextRef="#ctx0" brushRef="#br0" timeOffset="5271.563">18662 7859 272 0,'0'-41'101'0,"3"25"-78"0,8-9 20 0,-7 16 2 16,3-7-8-16,3 7-2 16,4 9-6-16,4 6-1 15,0 6-16-15,-4 20 0 0,-4 15 1 16,-6 34-5-16,-4 20 0 16,-4 15 7-16,-3 34 4 15,-3-6-7-15,-1 16-4 16,1-3-5-16,-1-25 0 15,0-16 7-15,1-19 5 16,3-12-1-16,0-7 0 16,-4-15-6-16,4-10 0 15,-4-15-5-15,1-1-2 16,-1-15 2-16,1-9 0 16,-1-10 1-16,1-12 2 0,-1-10-3 15,4-10-2-15,3-5 0 16,8-7 1-16,-1-12-1 15,8-7-1-15,7-2-2 16,10 5-1-16,11 4 2 16,7 6 0-16,10 9-2 15,0 7 0-15,4 6 2 16,-3 6 0-16,3 10-2 16,0 9 2-16,0 9-1 15,-4 16 0-15,-6 6 4 16,-8 7 1-16,-7 3 5 15,-10 0 3-15,-11-4-2 16,-7-2 0-16,-10-4-1 16,-12-3 0-16,-13-3-7 0,-11 0 0 15,-6-6-1-15,-5-3 2 16,-13-4-3-16,-19-2 0 16,-2-1 1-16,3-2 0 15,10-4 0-15,11 0 0 16,11-3-18-16,10 0-8 15,11 0-30-15,14-3-15 16,10-4-37-16,15-8-17 16,17-13-32-1</inkml:trace>
  <inkml:trace contextRef="#ctx0" brushRef="#br0" timeOffset="5663.549">19198 8062 304 0,'-28'-9'112'0,"28"6"-87"0,3 0 13 0,-3 3 1 15,4-3-8-15,3 3 2 16,7 0-6-16,4 0-2 16,7-4-13-16,3 1 6 0,3 3 2 15,5 0-8-15,-1 0-2 16,-3 0-6-16,0 0-1 15,-1 0-1-15,-2 0 1 16,-1 0-33-16,-4 0-14 16,1-3-33-16,-7 0-12 15,3 0-65 1</inkml:trace>
  <inkml:trace contextRef="#ctx0" brushRef="#br0" timeOffset="6004.69">19893 7592 344 0,'0'-9'129'0,"0"9"-100"0,0 0 4 16,0 0-4-16,-3 9-13 15,-1 7 1-15,-3 3-10 16,-4 6-2-16,-3 3-3 15,0 0 1-15,4-3 2 0,3 3 4 0,3 1 5 16,8-7-2-16,6-4 3 16,4-2-4-16,4-3 1 15,0-4-5-15,6-3-2 16,1-3-2-16,0-3 0 16,-4 0-4-16,-4 0-2 15,-2 0-38-15,-5 0-15 16,1-3-7-16,-4-3 0 15,0 3-22-15,0-3-11 16,3-4-12 0</inkml:trace>
  <inkml:trace contextRef="#ctx0" brushRef="#br0" timeOffset="6261.807">20130 7730 300 0,'-4'-6'112'0,"0"6"-87"0,-3 0 22 0,7 0 3 0,-7 0-12 15,4 6-2-15,-1-3-12 16,-3 7-4-16,4-1-12 16,-4 13-5-16,0 3 0 0,3 3 2 15,1 13 4-15,-1 9 2 16,0 13 3-16,4-4-9 16,4-5-3-16,0-10-2 15,3 3 0-15,0-10 2 16,0-5 3-16,0-4-13 15,-4-6-5-15,1-3-57 16,-1-7-26-16</inkml:trace>
  <inkml:trace contextRef="#ctx0" brushRef="#br0" timeOffset="6665.263">20514 7288 356 0,'7'0'132'0,"-7"0"-103"0,11 19 12 0,-11-16-1 0,7 13-2 15,10 12 4-15,15 16-3 16,14 22-2-16,7 12-20 16,3 7 3-16,1 21 3 0,-4 20-6 15,0 8-2-15,-8 26-4 16,-6 0-2-16,-10-3-3 16,-15 12 1-16,-14-6-2 15,-7-18 2-15,-11-7-4 16,-7-7 0-16,-7-15-3 15,-3-22-1-15,-7-9-17 16,0-22-8-16,-1-7-19 16,8-15-8-16,3-13-31 15,7-3-13-15</inkml:trace>
  <inkml:trace contextRef="#ctx0" brushRef="#br0" timeOffset="7505.039">14524 7771 300 0,'10'-10'112'0,"1"10"-87"0,14 10 13 15,-11-1 1-15,7 7 1 16,4 9 5-16,6 19-9 15,5 25-2-15,3 9-19 16,3 16 0-16,0 29 1 0,1 11-4 16,-5-2-2-16,-6 31-3 15,-11-6 0-15,-10-7-2 0,-8 20 2 16,-6-13-6-16,-4-13-3 16,-4-6 3-16,4 0 1 15,-3-25-3-15,-1-10-1 16,-3-21-39-16,0-17-17 15,-4-8-42-15,0-16-14 16</inkml:trace>
  <inkml:trace contextRef="#ctx0" brushRef="#br0" timeOffset="8166.806">9917 7627 200 0,'0'-19'74'0,"-4"16"-58"0,4-7 16 0,-3 7 4 16,-1-3-7-16,0 0-2 15,1-1-2-15,-1 4 1 16,-3 6-14-16,-3 13 4 0,-8 12 2 0,-7 16-2 15,-3 12 1-15,-7 29 4 16,-4 28 1-16,-3 25 4 16,3 38 3-1,-3 24-15-15,3 29-6 0,7 31-5 16,11-12 0-16,14-3-2 16,14-23-1-16,18-40 7 15,21-13 3 1,17-24-3-16,4-23-2 0,0-28 0 15,0-9-1-15,0-19-2 16,0-16-2-16,-3-13-26 16,-8-8-12-16,-10-14-69 15,-7-12-31-15,-11-15-10 16</inkml:trace>
  <inkml:trace contextRef="#ctx0" brushRef="#br0" timeOffset="8856.918">10622 9169 252 0,'-7'-22'96'0,"4"13"-75"0,-1-10 12 0,1 13 2 0,-1-4-6 15,-3-2 1-15,0 2-4 16,-4 1 1-16,1 0-15 16,-1-1 4-16,-3 10 4 0,-4 10-7 15,1-1-2-15,-8 10-2 16,0 9-1-16,-3 3-2 15,-4 16-1-15,1 10-1 16,-1 18 0-16,7 7 0 16,11 2 0-16,11-15 0 15,6 3 0-15,11-9-2 16,7-13-2-16,4-12 7 16,3-10 3-16,0-18 1 0,8-14 1 15,6-11 0 1,4-13 0-16,0-23-4 15,0-18-3-15,-4 0-2 16,-7 0-3-16,-10 4 1 0,-7-8 1 16,-8 1-1-16,-6 6 2 15,-4 16 7-15,0 13 5 16,-4 15-3-16,1 22-2 16,-4 15-5-16,3 10-2 15,4 7 1-15,0 5 0 16,7 14-2-16,7 21 1 15,7 0 0-15,1-3 1 16,6-6-2-16,-3-7-2 16,-1-6 1-16,1-6-1 15,-7-9 0-15,-1-7 0 0,-3-6-16 16,-3-3-6-16,-4-10-29 16,0-9-10-1,-3 0-21-15,-1-9-6 0,-3-10-41 16,0-9-53-1,0-13 60-15</inkml:trace>
  <inkml:trace contextRef="#ctx0" brushRef="#br0" timeOffset="9156.348">11003 8072 312 0,'0'-32'115'0,"0"23"-89"0,4 0 12 0,-4 9 1 16,3 0-3-16,1 12 0 15,-1 10-8-15,4 13-3 16,-3 2-14-16,-1 13-4 0,1-3-3 16,-1 7-2-16,1 8-2 15,-1 4 1-15,1 6 1 16,3-12-1-16,0-7-1 15,0-6 1-15,4-3-1 16,-1-9-31-16,1-7-12 16,3-3-31-16,4-12-11 15,-1 5-61-15</inkml:trace>
  <inkml:trace contextRef="#ctx0" brushRef="#br0" timeOffset="10058.111">11984 8599 208 0,'-4'-44'77'0,"4"22"-60"0,0-7 10 0,0 20 4 0,4-7-2 16,-1-6 3-16,1 1 2 15,-1-8 2-15,1 10-20 16,0 1 13-16,-1 5 5 0,1 1-3 16,-1 15 2-16,1 12-8 15,-1 20-1-15,1 24-9 16,-1 14-2-16,1 5-5 15,-1 22 0-15,4 19 4 16,0-6 2-16,0-9-5 16,0 9-3-16,1-7 3 15,-1-12 4-15,0-15-5 16,-4-20 0-16,1-12-2 16,-1-9 1-16,-6-13 2 15,-4-12-6-15,0-10-4 16,-4-13 0-16,4-12 2 15,0-12-2-15,3-7 0 16,4-6 1-16,7-3 0 16,8 0-3-16,6-4 2 15,3 7 1-15,8 0 0 16,3 7-3-16,4 2 2 16,0 16 1-16,3 6 0 15,4 10-3-15,4 12 2 16,6 10-1-16,1 6 0 15,-5 6 4-15,1 4 1 16,-10 2-1-16,-8 4 1 16,-7 2 0-16,-10 11 1 15,-11-4 2-15,-7 9 3 16,-14-9 0-16,-14-6 0 0,-15-3-5 16,-6-10-3-16,-8-3 0 15,1-3-1-15,-8-10-3 16,-3-2 2-16,0-10 1 15,4-10 0-15,6-9-18 16,15-2-5-16,10-1-16 16,11 0-5-16,11 0-7 15,13 0-1-15,15-3-12 16,14 3-2-16,10-3-90 16</inkml:trace>
  <inkml:trace contextRef="#ctx0" brushRef="#br0" timeOffset="10407.581">12397 8448 280 0,'-18'16'107'0,"18"-10"-83"0,0 3 19 0,0-2 6 0,4-1-7 16,3-3 0-16,3 3-10 16,11-6-3-16,15-6-16 15,13 0 1-15,4 0 0 0,7-1-7 16,-7 1-4-16,-7 0-2 15,-4-1 1 1,-7 4-23-16,-7-3-8 0,-3 3-32 16,-4 0-12-16,-3-3-89 15</inkml:trace>
  <inkml:trace contextRef="#ctx0" brushRef="#br0" timeOffset="10734.929">12979 8009 292 0,'7'-28'110'0,"-4"22"-86"0,1 6 16 0,-4 0 15 16,-4 15-19 0,-3 7-9-16,0 16-7 15,-3-1-12-15,-1 4 4 0,4-3 3 16,0-1-3-16,3-5-2 15,4 2-3-15,7-9 0 16,8-3 0-16,6-6 1 16,7-3-4-16,4-4-1 15,3-3-1-15,-3-3-2 16,-4-3-2-16,-3 0 1 16,-4 0-32-16,-4 0-15 0,-2 0-14 15,-5-3-2-15,-3 0-29 16,0-6-13-16,0-1-1 15</inkml:trace>
  <inkml:trace contextRef="#ctx0" brushRef="#br0" timeOffset="10959.283">13279 8034 288 0,'-11'-3'107'0,"7"6"-83"0,1 7 17 0,3-1 2 16,0 4-8-16,0 8 2 15,0 8-1-15,0 2-1 16,0 10-18-16,0 3 1 0,0 6 0 16,-4 25-6-16,1 7-2 15,-4-1-8-15,3-6-1 16,1-2-1-16,-1 11 0 16,-3-2-47-16,4-7-18 15,-1-12-121 1</inkml:trace>
  <inkml:trace contextRef="#ctx0" brushRef="#br0" timeOffset="12311.01">6671 9107 320 0,'-11'3'121'0,"11"0"-95"0,-10 6 20 0,3 1 1 0,3-1-5 16,1 10-1-1,3-4-16-15,0-2-5 0,7 6-12 16,10-10-3-16,5 1-1 0,20-7-2 15,18-6-2-15,-4-7 1 16,11 1 1-16,-10-1-1 16,-4 1-1-16,-7 6-39 15,-8 3-16-15,-9 0-35 16,-5 3-11-16,-13-3-43 16</inkml:trace>
  <inkml:trace contextRef="#ctx0" brushRef="#br0" timeOffset="12477.222">6819 9608 304 0,'-35'44'112'0,"28"-35"-87"0,7 7 9 0,3-13-4 16,4 4-12-16,15-4 0 16,13-3-11-16,7 0-4 15,8 0-2-15,-1 0-30 0,11 0-10 16,11-3-104-1</inkml:trace>
  <inkml:trace contextRef="#ctx0" brushRef="#br0" timeOffset="13137.283">7557 12339 316 0,'-11'0'118'0,"14"3"-92"0,1 7 8 0,0-4 0 0,3 3-9 16,7 1 0-16,3-7 0 16,15 3 1-16,14-12-14 15,14 3 2-15,7-7 0 0,0 1-1 16,7-4 2-16,7 1-8 16,0 3-2-16,-3-1-5 15,-11 7-1-15,-11 0-23 16,-13 3-10-16,-12 0-24 15,-9 0-9-15,-12 3-15 16,-10-3-4-16,-14 9-35 16</inkml:trace>
  <inkml:trace contextRef="#ctx0" brushRef="#br0" timeOffset="13316.326">7751 12731 236 0,'-53'44'88'0,"46"-25"-69"0,3 15 22 0,8-21 6 15,10 3-3-15,10-4 1 16,19-2-7-16,10-7-1 16,7-3-21-16,10-7-7 0,15 1-2 15,7 3-4-15,-8 3-2 16,-10 3-62-16,0 0-26 16,-3-3-69-1</inkml:trace>
  <inkml:trace contextRef="#ctx0" brushRef="#br0" timeOffset="14261.067">10859 12386 284 0,'0'-15'107'0,"-4"5"-83"0,4-6 6 0,-4 10-1 0,4-3-9 16,-3-1-2-16,3 1-4 15,-4 0 1-15,-3-1-8 16,-3 1 5-16,-11 9 1 0,-8 0-2 15,-6 6 1-15,-4 10-3 16,-3 9 0-16,0 9-5 16,-1 7-3-16,1 9 0 15,3-3-1-15,0 3 0 16,4 4 2-16,7 8-3 0,7 11 0 16,10-4-1-16,11-10 0 15,7-9 6 1,11-9 2-16,6-10 6 15,8-9 3-15,11-9 0 16,6-13 4-16,7-13-7 0,1-12-2 16,-4-12-5-16,-4-7-2 15,-7-3-1-15,-3-3 1 16,-7-4-2-16,-7 7 2 16,-11-6-2-16,-4-4-1 15,-6 1 1-15,-4 9 1 16,-4 16 3-16,1 6 4 15,-4 15-4-15,3 16-3 16,1 16 1-16,-1 10 0 0,4 2 1 16,4 7 2-16,-1 6-1 15,4 9 2-15,4 7-4 16,3 0 0-16,0-4-1 16,4-5-2-16,3-10 1 15,0-7 1-15,0-9-6 16,0-9 1-16,1-9-45 15,-5-4-18-15,-3-12-44 16,-3-16-16-16,-4-6-26 16</inkml:trace>
  <inkml:trace contextRef="#ctx0" brushRef="#br0" timeOffset="14591.858">11081 11289 292 0,'17'-22'110'0,"-6"12"-86"0,7 1 7 0,-15 9-2 16,1 0-3-16,-1 3 2 15,1 7-2-15,-4 5-1 0,-4 17-14 16,-3 18 0-16,0 9 2 0,0 4-7 16,4-3-1-16,-1-1-3 15,8-2-2-15,6 2 1 16,4-12 1-16,7 0-1 16,4-12 2-16,0-10-62 15,-1-16-26-15,-2 1-77 16</inkml:trace>
  <inkml:trace contextRef="#ctx0" brushRef="#br0" timeOffset="15327.478">11769 11464 252 0,'3'-28'93'0,"-3"19"-72"0,-3-4 7 0,3 10 0 16,0 3-8-16,0 0 0 16,0 0 0-16,0 10 2 15,0 5-12-15,3 7 8 0,1 3 4 16,-1 10-2-16,4-4 0 15,0 0-7-15,0 4-3 16,0-4-5-16,1 4-2 16,-5-7-1-16,4-3-2 15,0 0-4-15,0-6 0 16,0-7-47-16,0-8-18 0,4-8-84 16,0-2-39-1,-1-6 98-15</inkml:trace>
  <inkml:trace contextRef="#ctx0" brushRef="#br0" timeOffset="15526.23">11628 11627 272 0,'-4'0'104'0,"11"7"-81"0,7-4 20 0,-3-3 3 16,3 6-9-16,11-3 1 15,3-3-13-15,0 0-6 16,4 0-10-16,0 3-6 0,-1 1 0 15,5-1-4-15,-1 0 0 16,4-3-48-16,-1 0-21 16,5-3-86-1</inkml:trace>
  <inkml:trace contextRef="#ctx0" brushRef="#br0" timeOffset="15811.426">12252 11609 316 0,'-7'0'118'0,"10"9"-92"0,5-9 2 15,-1 6-7-15,3-3-12 16,4-3-3-16,0 7-3 16,4-4-3-16,0 6 1 15,-1-2-8-15,1-4-3 0,-4 0-36 0,-3 0-15 16</inkml:trace>
  <inkml:trace contextRef="#ctx0" brushRef="#br0" timeOffset="16348.999">12527 11308 324 0,'-7'-4'121'0,"14"4"-95"0,7-6 9 0,-3 3-4 15,10-3-6-15,4 0 0 16,6-1-6-16,5 1 1 16,-5 3-11-16,1 3-3 0,-7 6 0 0,-7 4 1 15,-4 2 3-15,-7 4-1 16,-7 3 2-16,-4-1 0 16,1-2 3-1,-1-3-5-15,4-1-1 0,0-2-6 16,0-4-2-16,-3 3 0 15,-1 1 0-15,1 2 0 16,-1 4 2-16,1 3-3 16,3 3-2-16,0 0 2 15,7 0 0-15,3-4-2 16,4 1 2-16,0-3 1 16,4 0 0-16,0-4 0 15,3 4 2-15,-4-4-3 0,1 1 0 16,-4-1 5-16,-3 4 2 15,-8 0-2 1,-6-4-1-16,-4 4-1 16,-7-4 1-16,-4 4 0 0,-7-3 1 15,-3-4-5-15,-4 0 1 16,1 1-22-16,-1-4-8 16,4 0-34-16,6-2-11 15,8-4-67 1,11 3-59-16,3-3 75 15</inkml:trace>
  <inkml:trace contextRef="#ctx0" brushRef="#br0" timeOffset="18704.963">14231 11731 216 0,'-7'-28'82'0,"7"18"-64"0,4-12 18 0,-4 13 2 16,3-4-7-16,1-2-1 16,-1-4-5-16,1 3-2 15,-1 7-12-15,1 9 4 0,-1 9 3 16,1 16 1-16,3 13 3 15,0 25-6-15,0 18-1 16,0 10-5-16,0 13-1 16,-3 24-1-16,-1-2 2 15,1-1 6-15,-4 10 4 16,0-13-4-16,0-15-1 16,0-13-9-16,0-16-2 15,0-15-2-15,-4-10 1 16,1-12-2-16,-1-10 2 0,-3-6-2 15,0-12 2-15,0-4 0 16,0-2 1-16,-4-14 0 16,4-2 0-16,0-4-5 15,0-15 1-15,0-19 0 16,3-6 0-16,4-4-3 16,8 4 0-16,2 0 2 15,8-1 0-15,6 14-2 16,12 2 0-16,10 7-1 15,10 6 0-15,4 15 3 16,0 1 2-16,-4 15 0 16,-3 3 2-16,-3 4-2 15,-4 12 2-15,-8 3 2 0,-6 7 4 16,-7 2 2-16,-11 4 3 16,-7-3-5-16,-7-1-1 15,-11-8-4-15,-3 2-1 16,-7-6-1-16,-11-3-2 15,-10-3 1-15,-14 0-1 16,-8-10-3-16,1 1 2 16,3-10 1-16,7-4 0 15,3-5-22-15,12-7-10 16,6-3-22-16,11-2-8 16,10-5-22-16,4 1-10 15,11-3-55 1</inkml:trace>
  <inkml:trace contextRef="#ctx0" brushRef="#br0" timeOffset="19205.437">14623 11637 272 0,'-25'0'101'0,"14"6"-78"0,4-3 9 0,4 0-3 15,3 4-6-15,0-1 0 16,3 0-1-16,4-3-2 0,7 0-10 15,4 4 2-15,3-4 2 0,4-3-1 16,0 0 0-16,-1 0-5 16,1 3-3-16,-4 0-2 15,0 3 0-15,-3 1-33 16,0-1-12-16,-4-3-80 16,3-3-78-1,1-3 65-15</inkml:trace>
  <inkml:trace contextRef="#ctx0" brushRef="#br0" timeOffset="19517.303">15053 11358 288 0,'14'-22'110'0,"-10"16"-86"0,3-1 5 0,-7 7-3 16,0 7-4-16,-4 2 4 15,-3 16-5-15,-3 6-3 16,-1 7-10-16,0 0-3 0,1-7-1 16,-1 7 0-16,4-10 2 15,0-6-3-15,7 3 0 16,4-6-1-16,3-4 1 16,7-2-4-16,3-1-2 15,5 1 2-15,-1-7 2 16,7-3 0-16,-10 1-1 15,-1-4-35-15,-3 0-16 16,-3-4-34-16,3-2-12 16,-3-10-19-1</inkml:trace>
  <inkml:trace contextRef="#ctx0" brushRef="#br0" timeOffset="19758.065">15279 11427 280 0,'-4'-10'104'0,"4"14"-81"0,-3 2 9 16,3 0-2-16,-4 7-5 0,1 2 2 16,3 7-4-16,-4 6 0 15,1 7-12-15,-1 3-4 0,1 5-3 16,-1 11 0-16,1 8 0 16,-1 7-5-16,0-3 1 15,4-6 0-15,0-13 2 16,4 0-19-16,0-13-6 15,3-8-43-15,7-14-20 16,7-12-48 0</inkml:trace>
  <inkml:trace contextRef="#ctx0" brushRef="#br0" timeOffset="21647.637">15663 11674 180 0,'0'-3'68'0,"-3"6"-52"0,3-3 12 0,0 0 5 16,0 0-8-16,0 0-2 15,-4 7-5-15,4-7 1 16,0 0-10-16,0 0 1 0,-3 3 1 0,3-3 0 16,0 0 3-1,0 0-1-15,0 0 2 16,0 3-4-16,3-3 1 0,1 0-5 16,-1 0-2-16,1 3 0 15,-1 0-1-15,1 0 2 16,3 1 1-16,0-1-1 15,0 0-1-15,4-3 3 16,10 0 10 0,-11 0-13-16,1 0 0 15,0 0-1-15,-1-3-2 16,1 3-2-16,-4 0 1 16,0 0 1-16,-4 0-1 15,1 0-1-15,-1 0 1 0,1 0 1 16,0 3-1-1,-1-3-1-15,1 0-2 16,-1 0-1-16,1 0-42 0,-1 0-20 16,1 0-88-1</inkml:trace>
  <inkml:trace contextRef="#ctx0" brushRef="#br0" timeOffset="21873.236">15734 11543 208 0,'3'-10'79'0,"-3"7"-61"0,0 0 17 16,0 3 5-16</inkml:trace>
  <inkml:trace contextRef="#ctx0" brushRef="#br0" timeOffset="22023.537">15737 11540 443 0,'0'18'45'0,"4"4"-23"16,-1 7-7-16,-3-1-4 0,4 0-4 0,0 7-2 15,-1-4-2 1,1 0-3-16,-1 1 3 0,1-1 0 15,-1-6-17-15,1 3-7 16,-1-9-32-16,-3-3-11 16,0-7-64-1</inkml:trace>
  <inkml:trace contextRef="#ctx0" brushRef="#br0" timeOffset="22311.892">16062 11684 284 0,'-7'-3'107'0,"7"3"-83"15,3 0 4-15,1 3-2 0,0 0-4 16,3 3 4-16,3-3-8 15,4 1-3-15,4-1-8 16,3 0-3-16,0-3 0 0,0 0 0 16,1 0 0-16,-1 0-9 15,-4 0-2-15,-3-3-69 16,1 0-29-16,2-4-29 16</inkml:trace>
  <inkml:trace contextRef="#ctx0" brushRef="#br0" timeOffset="22608.887">16337 11549 284 0,'4'-19'107'0,"-1"10"-83"0,4-1 8 0,-7 10 1 15,0 0-10-15,0 10 1 16,-3 2-4-16,-4 7-3 15,-4 0-9-15,1 0 1 0,2 0 2 16,1-1-4-16,4 1-2 16,3-3-5-16,3-4 0 15,8 1 0-15,3-4 2 16,4-2-1-16,3-1 2 0,-3-3-20 16,-1-3-6-16,1 0-28 15,-1 0-12-15,-2 0-38 16,2-3-55-1,-3-3 41-15</inkml:trace>
  <inkml:trace contextRef="#ctx0" brushRef="#br0" timeOffset="22832.815">16602 11590 272 0,'-4'-13'101'0,"-3"10"-78"0,0 0 20 15,7 3 2-15,0 0-1 0,0 0 1 16,0 0-19-16,0 6-5 15,-3 7-13-15,-1 3 4 0,-3 5 1 16,-4 11-9-16,-3 9-1 16,-3 9-3-16,3 6 2 15,-1-3-1-15,8 1 2 16,4-10-4-16,3-7 0 16,3-8-48-16,4-8-21 15,4-11-100 1</inkml:trace>
  <inkml:trace contextRef="#ctx0" brushRef="#br0" timeOffset="23765.084">11426 10718 268 0,'-10'3'101'0,"3"7"-78"0,3-10 11 0,4 0-1 16,0 0-12-16,0 0 1 15,0 0 2-15,4 0 2 16,3 0-13-16,0 0 3 0,4 6 2 16,-1-3 1-16,4 0 1 15,4 4-7-15,7-1 0 16,3 0-8-16,4-3-3 16,3 0 1-16,0-3 0 0,0 0-1 15,-3 0-2-15,-4-3-2 16,-3 0-1-16,-7 0-45 15,-4 0-17-15,-4 0-28 16,1 3-9-16,-4 0-25 16</inkml:trace>
  <inkml:trace contextRef="#ctx0" brushRef="#br0" timeOffset="24185.224">11846 10568 300 0,'0'-13'112'0,"4"10"-87"0,3 0 9 0,-4 3-1 15,4 0-15-15,1 0 0 16,2 0-1-16,1 0-2 16,-1 3-7-16,4 3 1 0,0 4 4 15,1 8 6-15,-1 1 3 16,-4 6-5-16,-3 0-2 15,-7 4-5-15,0-1 1 16,-3 6-6-16,-4-2-3 16,0-1-1-16,0-3 1 15,0 1-1-15,0 2 2 16,3-6-2-16,0 3-1 16,1-6-2-16,3-3 1 15,0 3-1-15,3-6 0 16,5-4 2-16,2-2 2 15,8-7-1-15,10-6 2 16,7-4-2-16,8 1-1 0,-5 3 1 16,-2 0-1-16,-5 0-49 15,-2 3-19-15,-5 0-21 16,-6-4-6-16,0-2-43 16</inkml:trace>
  <inkml:trace contextRef="#ctx0" brushRef="#br0" timeOffset="25148.277">15367 10856 216 0,'-7'0'82'0,"7"0"-64"0,0 0 15 16,0 0 4-16,0 0-1 0,0 0 0 16,0 0 0-16,3 0 0 15,1 0-19-15,3 6 5 0,0-2 5 16,4-4-6-16,3 9 0 16,3-3-8-16,5 0-3 15,6-2-5-15,4-1-2 16,-1-3-1-16,1 0 1 15,0 0-2-15,-4 0 2 16,-7 0-48-16,-3 3-20 16,-4 3-108-1</inkml:trace>
  <inkml:trace contextRef="#ctx0" brushRef="#br0" timeOffset="25820.779">15864 10768 276 0,'7'-12'104'0,"-3"9"-81"0,3-4 14 16,-7 4-1-16,4 0-13 16,-4 0-3-16,0-3-5 15,-4 6 0-15,-3 0-8 16,-4 0-4-16,-3 0-2 0,0 9-1 15,0 1 0-15,0 2 0 16,0 1 0-16,0-1 0 0,3-2 0 16,1-1 0-1,3 0 2-15,3 1-1 16,4-1-1-16,0-6 5 0,4 7 4 16,6-10-5-16,1 6-2 15,6-3 1-15,5-3 0 16,2 10-1-16,4-1-2 15,1 3 1-15,-1 4 1 16,4 3 1-16,-4 3 3 16,-3 3-1-16,-4-3 0 15,-4 3 5-15,-3-3 4 16,-6-3-1-16,-5 0 2 16,-3-7-2-16,-3 7 0 15,-8-10-3-15,-3 4-1 16,-4-4-3-16,-3-2-1 15,-4-4-3-15,4-3 1 16,0-3-4-16,0-4 0 16,3-5 1-16,4-10 0 15,0-3-3-15,7-3 0 0,7-4 2 16,3 1 2-16,8-4-2 16,7 4-2-16,6 3 2 15,5 0 0-15,-5-1-2 16,-3 7 2-16,-3 0 3 15,-4 4 1-15,-3 2-1 16,-8 3 1-16,-6 4-2 16,-4 3-1-16,-7-4-4 0,-1 7-2 15,1-3-28-15,4 6-10 16,-1-3-22-16,4-4-9 16</inkml:trace>
  <inkml:trace contextRef="#ctx0" brushRef="#br0" timeOffset="27848.037">15360 10558 220 0,'-49'-12'85'0,"34"9"-66"0,-13-7-1 16,14 7-3-16,-4-3-7 15,-3-7 1-15,-7-2-5 16,-7-4-1-16,-8-6-1 15,-6 6 5-15,0-3 3 0,-4 3 3 16,-4 0 3-16,-10 4-1 16,-14 2 4-16,-7 10-7 15,0-3 1-15,0 6-6 0,-11-4 1 16,-3-2-3-16,3 6 0 16,7 0-1-16,0-9 0 15,-3 6-2-15,-7-4 1 16,3 4-2-16,7 0-1 15,1 0 3-15,-5 3 0 16,-6 0 1-16,3 3 0 16,4 0 0-16,3-3 0 15,-3 0-2-15,-4-3 1 16,4 0-2-16,10-3-1 16,4-4-2-16,-4 1 1 15,4 0 1-15,-3-1 0 16,-1 1 0-16,7 2 0 15,4 4 0-15,0 3 2 0,-7 3-3 16,-7 4 0-16,3 2 1 16,4 4 2-16,-14 2-3 15,0 1 0-15,-4 0 1 16,-4 2 0-16,12 4-3 16,6 0 2-16,4 0 1 15,-4 3 2-15,-6 4-1 16,-1 11 2-16,11 4-2 15,7-3-1-15,0 9 1 16,-4 0 1-16,-3 4-3 16,-4 21 0-16,8 10 3 15,2 2 1-15,-2-5-4 16,-15 6 1-16,-3 15-2 0,3 4 0 16,15-4 0-16,6-12 0 15,11 3 11-15,11 13 5 16,10-4-6-16,7-5-4 15,11-4-1-15,7 22 0 16,3 3-4-16,8-3 1 16,3 9 0-16,3 10 0 15,8-3 0-15,-1-16 0 16,12-7 8-16,2 1 5 16,11 0-2-16,15-16-1 15,20-16-4-15,8-9 1 16,3-9-4-16,11-7 0 15,17 1-1-15,11-1 1 16,-7 0-4-16,18-6 0 16,10 3 1-16,-7-9 2 15,14 0 1-15,14-13 1 0,-10-3-5 16,17-6 1-16,4-3 2 16,-11 3 1-16,15-7-1 15,-4-3-2-15,-4 7 1 16,14-6 1-16,-6-7 5 15,20-3 6-15,-6 0-5 16,10-10 0-16,7 1-4 16,-7-4-3-16,14-5 0 15,-10-1 1-15,10 0-1 0,-17 0-1 16,-1 0 1-16,1 7 1 16,-15-4-3-16,11-6 0 15,-10 3 3-15,-18-9 1 16,6 0 1-16,-9 0 0 15,-19-4-2-15,5 1-2 16,-5-4 3-16,-13-2 2 16,-11 2 0-16,-4-12 2 15,4-15 0-15,-7-1 1 16,-14 0-4-16,-15 4-1 16,-6 2-1-16,-8 7 1 15,-2 0-4-15,-12-10 0 16,-7-12 3-16,-6 0 1 0,-12-3-1 15,-2 3-2-15,-5-7 1 16,-2-27-1-16,-5-1 0 16,-3 13 0-16,-7 3 0 15,-7 6 2-15,-10 7-1 16,-15-7 2-16,-7 10-2 16,-7 6-1-1,-3 6-2-15,0 4 1 0,-1-1-1 16,1-9 0-16,0-19 2 15,-8 4 2-15,-10 5-3 16,-7 10 0-16,-3 10 3 16,-1 6 1-16,1 9-4 15,-8 6-1-15,-10 0 1 16,-4-2 0-16,8-7 1 16,9-4 0-16,1-2-5 15,7-3 1-15,-3 6-5 0,-1-1-1 16,-3 1-4-16,4-3 1 15,6 6 2-15,1-3 2 16,-11 3 3-16,-11 12 2 16,-7 7-1-16,4 9 4 15,7 3-2-15,3 4 1 16,-3 3-3-16,7 2-1 16,3 7-17-16,4 7-8 15,14 5-23-15,8 7-11 16,6 6-91-1</inkml:trace>
  <inkml:trace contextRef="#ctx0" brushRef="#br0" timeOffset="28631.079">19371 12023 232 0,'-21'6'88'0,"10"-3"-69"0,-3 3 17 0,7 0 5 16,-3 4-4-16,-5-1 0 15,1 1-1-15,4-1 0 16,-1-3-19-16,8 1 1 0,10-4 2 16,10-3 2-16,19-3 4 15,6-7-10-15,11 1-2 16,14-1-4-16,18 1 1 16,3 0-8-16,-7 2-2 15,-7 7-3-15,-7 0 0 16,-7 0-9-16,-4 0-5 15,-6-3-50-15,-15 0-21 16,-7 0-83 0</inkml:trace>
  <inkml:trace contextRef="#ctx0" brushRef="#br0" timeOffset="28898.468">19166 12631 324 0,'-24'9'123'0,"20"-3"-95"0,11-6 9 15,-3 0 0-15,10 0-1 16,11-6 3-16,10 3-10 16,11-3-5-16,3-4-14 15,1 7-6-15,-1 0-3 0,4 3-1 0,7 0 2 16,7 3-12-16,0 0-6 15,0-3-35-15,3 0-17 16,5 0-25-16,20-6-7 16,11-10-23-1</inkml:trace>
  <inkml:trace contextRef="#ctx0" brushRef="#br0" timeOffset="29574.69">21636 12308 232 0,'-35'9'88'0,"24"-6"-69"0,4-3 15 15,7 0 1-15,0 0-5 0,0 0 2 16,0 0-9-16,0 0-2 15,3 0-12-15,5 0 1 0,2 0 3 16,8 4 2-16,6-1 0 16,8 3-1-16,7 0-1 15,7 0 1-15,3-2 4 16,15-4-1-16,17-4-1 16,11 1-2-16,-1 0 1 15,12-3-4-15,20 0-1 16,4 3-6-16,7-4-1 15,32 1-1-15,-4 0 1 16,29-1-2-16,3-2-1 16,28-7 1-16,0 7 1 15,29-4-1-15,-8-2 2 16,11 5 0-16,-3-2 3 16,-4-1-8-16,-4 4 0 0,-10-1 2 15,-21 7 2-15,-1 3 0 16,-20 0 1-16,-18 0-7 15,-8 0-1-15,-6 0 6 16,-25-3 4-16,-24 0-2 16,-19 0-2-16,-13 0-3 15,-18-4 1-15,-18 1-45 16,-10 0-20-16,-14-3-21 16,-8 5-9-16,-13-11-54 15</inkml:trace>
  <inkml:trace contextRef="#ctx0" brushRef="#br0" timeOffset="30295.793">24405 10452 212 0,'0'-25'79'0,"-3"18"-61"0,-1-2 17 0,1 6 3 16,3-4-7-16,-4 1-1 16,4 0-1-16,0 3 1 15,0 0-16-15,0 0 5 0,0-1 2 16,0 1 0-16,0 0-1 16,0 0-4-16,0 3 0 15,0 6 2-15,0 7 1 16,0 9-2-16,0 12 0 15,0 10-3-15,4 6 1 16,-4 7-2-16,0 12 0 16,0 22-3-16,0 9 1 15,-4 10 0-15,1 6 1 16,-1 9 0-16,0-6 0 16,1-15-2-16,3-10-1 15,0-6-5-15,3-7-1 16,1-18 1-16,3-4 0 15,0-15-2-15,0-12-2 16,-3-4-4-16,-1-9-2 0,-3-7-41 16,0-5-17-16,0-1-35 15,0-6-14-15,4 0-60 16</inkml:trace>
  <inkml:trace contextRef="#ctx0" brushRef="#br0" timeOffset="31317.474">22842 13706 236 0,'7'-9'88'0,"0"3"-69"0,1-4 13 0,-5 10 0 16,1-9-6-16,3-1 2 16,0-2-3-16,3-4 0 15,-3 0-14-15,0 4 4 0,0-4 3 16,-3 1 1-16,-4 2 1 15,-4-3-5-15,1 4-1 16,-8-1-4-16,-3 1-1 16,0 2-1-16,-7 1 0 15,-4 6-4-15,-3 6-1 16,-4 6-1-16,-3 7 1 16,-4 3-4-16,-3 3 0 15,3 9 1-15,4 4 2 0,3 5-3 16,7 4-2-16,4 3 2 15,7-3 2-15,7-3-2 16,7-3 0-16,7-7 3 16,7-6 3-16,11 0 0 15,3-12 2-15,7-7-2 16,4-6 0-16,0-16-1 16,3-3 0-16,-3-15-2 15,-4-1 1-15,-3-2-2 16,-4-1-1-16,-3 4 1 15,-7-1-1-15,-4 4 2 16,-4 3 3-16,-3 3 7 16,-3 6 2-16,0 3-3 15,-4 10-1-15,0 6-9 0,0 6-2 16,-4 10 2-16,0 6 1 16,1 3 0-16,3 19-2 15,0 3 1-15,3 3-1 16,5 0 0-16,-1-3 2 15,3-6-1-15,4-4-1 16,4-5-2-16,0-7 1 16,-1-3-12-16,-3-6-7 15,0-7-31-15,1-3-13 16,-5-6-21-16,1-6-8 16,3-10-53-1</inkml:trace>
  <inkml:trace contextRef="#ctx0" brushRef="#br0" timeOffset="31886.708">23110 12863 260 0,'-10'-10'96'0,"6"10"-75"0,4-6 8 0,0 3-3 15,0 0-1-15,4 0 2 16,-1-4-1-16,1 1 1 16,3-3-15-16,4-1 6 0,6-2 5 15,8-7 3-15,7 6 2 16,3-2-4-16,0-4-1 15,1 3-6-15,2 4-2 16,1 6-7-16,-4 6 0 16,-3 3-1-16,-7 6 3 15,-8 7-1-15,-6 3 0 16,-7 6-1-16,-8 15 2 16,-3 1-3-16,-7 0 1 15,-4 0-5-15,1-4-2 16,-1-2 2-16,0-4 0 0,1-3-4 15,3-3-1-15,-1 1-2 16,8-5 3-16,4-2 0 16,6 0 1-16,4 0 2 15,8-7 1-15,9-5 5 16,15-1 3-16,7-3-6 16,3-3-3-16,1 0-1 15,-4 0-1-15,-8-3-14 16,-6 0-3-16,-7 0-42 15,-4 3-19-15,-3-3-28 16,6-4-110 0</inkml:trace>
  <inkml:trace contextRef="#ctx0" brushRef="#br0" timeOffset="32710.912">24430 12756 260 0,'-4'-31'99'0,"4"15"-77"0,0-6 15 15,0 16 3-15,4-7 0 16,3 4 3-16,7 0-6 15,4 5-2-15,-1 8-20 16,1 5 2-16,-4 19 1 0,-3 22 1 16,-4 23 1-16,-4 5-7 15,-6 10-3-15,-8 25-1 0,-3 9-1 16,-4-12-2-16,1-4-1 16,-1 1-3-16,4-7 1 15,0-12 2-15,3-16 4 16,4-15-2-16,0-14-2 15,0-5-2 1,4-13 0-16,-4-9 2 0,3-10 2 16,0-12-3-16,1-10-1 15,3-18-6-15,0-7 0 16,3-6 1-16,8-3 1 16,3 0 1-16,11-4 2 15,10 7-3-15,7-3 0 16,4 3-4-16,0 16 1 15,-3 2 2-15,-1 11 3 0,-3 8 0 16,-4 10 2-16,0 10-2 16,-3 8-1-16,-4 4 1 15,-3 3 1-15,-4-3-1 16,-7 7-1-16,-10-4 3 16,-8 0 0-16,-6 0 3 15,-8-3 3-15,-7 3-6 16,-6-3-2-16,-12 0-1 15,-13 3 0-15,-8-3 0 16,4-3 2-16,4-1-3 16,6-5 0-16,8-4-4 15,7 1 1-15,7-4-25 16,6-3-8-16,12-6-19 0,6-6-5 16,8-7-38-16,13-6-16 15,12-6-30 1</inkml:trace>
  <inkml:trace contextRef="#ctx0" brushRef="#br0" timeOffset="33581.835">25354 12640 292 0,'4'-19'110'0,"-8"19"-86"0,1-6 9 16,-1 6 0-16,1-3-6 16,-1 3 4-16,-3-3-2 15,0 0 0-15,0 0-16 16,-4 3 5-16,1 0 3 0,-4 0-7 0,-4 3-1 16,-3 3-7-16,-11 3-2 15,-7 1-2-15,-3 5-2 16,0-2 1-16,3 6-1 15,7-7 0-15,4 1 2 16,10-1-6-16,8-2-1 16,10-1 2-16,10-2 3 15,8-4 1-15,10 0-1 16,7 0-2-16,1 0 1 16,-1 0 3-16,0 3 1 15,0 4-1-15,1-1-2 16,-5 4 3-16,1 12 0 15,-4 3 1-15,1 7 2 16,-5-1-1-16,-6 1 2 16,-4-1 0-16,-7-3 3 0,-3-5 4 15,-8-1 1-15,-6-3-2 16,-5-4 0-16,-2-2-5 16,-4-3-3-16,-4-7-2 15,-3 3-3-15,-1-9 1 16,1 0-1-16,0 0-3 15,0-9 2-15,7 3 1 16,3-10 2-16,7-6-3 16,8-3 0-16,10-13 1 15,7 4 0-15,4-4-3 16,3 1 2-16,11-1-1 16,-4 3 0-16,0 4 2 0,0 0 2 15,1 2-3-15,-5 1 0 16,-6 6 3-16,-4 0 1 15,-7 0-1-15,-7 4 1 16,-7 5-7-16,-7 4 1 16,0-1-10-16,-4 4-2 15,0 3-23-15,4 0-8 16,0 0-16-16,4-4-4 16,3-2-50-16,7-7-23 15,7-6 19 1</inkml:trace>
  <inkml:trace contextRef="#ctx0" brushRef="#br0" timeOffset="35266.143">21481 10298 264 0,'0'-28'99'0,"0"22"-77"0,0 6 7 0,0 0-3 0,0 9-1 15,0 3 4-15,0 10-6 16,0 13-2-16,0 15-12 15,-4 10 3-15,-3 18 4 0,-4 25-2 16,-6 32 0-16,-4 22-8 16,-11 34-2-16,4 13 4 15,3 13 3-15,0-4-2 16,4 6 0-16,4-18-5 16,-1 9-1-16,-3-12 1 15,3-20 0-15,0 7-5 16,4-22 1-16,7-15-2 0,4-10 0 15,3 0 2-15,0-16 2 16,0-19-1-16,0-9-1 16,0-9 1-1,0 0-1-15,-4-7 0 0,4-3 2 16,4-9-3-16,3-13 0 16,3-9 1-16,8-12 2 15,3-10-1-15,7-7-1 16,1-2 3-16,-1-4 0 15,-3 1-1-15,-1-1-2 16,1 1 1-16,3 5-1 16,0-5-3-16,4-1 2 15,10 0 1-15,15-2 2 16,21-1-1-16,3-6 2 0,3 0 0 16,22 0 3-16,14-3-1 15,0 3 0-15,18 0-1 16,13 0 0-16,-3 3 0 15,29 0 2-15,-4-3-1 16,14 0 0-16,14-3-1 16,3-3 0-16,19-7 0 15,2 1 2-15,12-4-3 16,-8-3 0-16,7 10-1 16,-13 9-2-16,6 0 1 15,-21 9 1-15,11 1-1 16,-18-1-1-16,-7 7-2 15,4-7 1-15,-22-3 1 0,7 1 0 16,-6-4-3-16,-26-3 2 16,-13 0 1-16,-4 0 0 15,-14 0 0-15,-18 0 2 16,-24 0-1-16,-15 0 2 16,-13 0-2-16,-15 0-1 15,-10-3 1-15,-8-7-1 16,-6-2 0-16,-4-7 2 15,-7-9-1-15,-7-7-1 16,0-9 1-16,-4 0 1 16,-3-3-1-16,-3-3-1 0,-1-13 1 15,4-37-1-15,7-7 0 16,7-18 0 0,7-38-3-16,7-6 2 0,7-38 1 15,4-3 2-15,0-19-3 16,-1 9 0-16,1-18 1 15,0 31 0-15,3-3-5 16,0 9 1-16,4 35 2 16,0 9 1-16,-1 7-4 15,-2 21 1-15,-8 26 4 16,-7 18 2-16,-11 13-3 16,-10 9 1-1,-14 13 0-15,-11 6 2 0,-10 3-3 16,-7 10-2-16,-11 0-1 15,-11-4 0-15,-14 7 3 0,4-3 2 16,4-1 0-16,3-2-1 16,-7-4 1-16,-11 7-1 15,-3 0 0 1,-1-4 0-16,-2 4 0 0,-22-1 0 16,-11 1-3-16,-7 0 2 15,-31 2 1-15,3 1 0 16,-17 3 0-16,-8 3 0 15,-3 0 0-15,-14 0 0 16,7-3 0-16,-18 3 0 16,18 0 0-16,-17-3 2 15,9 6-1-15,-2-9-1 0,-1 16 1 16,4-7-1-16,-7 9-3 16,14 4 2-16,-14 6 1 15,20 10 0-15,-2 2-3 16,10 10 2-16,35 0-8 15,29 6-4-15,28-3-37 16,28-3-15-16,14-9-115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52:37.0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17713 3450 236 0,'7'-16'90'0,"-3"4"-70"0,-1-1 13 0,-3 7-1 16,0 0 0-16,0-4 4 16,0-2 2-16,0 2 1 0,0 1-21 15,-3 6 5-15,3 3 4 16,0 0-2-16,0 9 0 0,0 4-7 15,0 9-3-15,0 6-1 16,-4 10 2-16,1 9-3 16,-5 15 2-1,1 14-2-15,0 5 2 0,0-9 1 16,-3 4-1-16,-1 2-5 16,4-3-2-16,0-6-4 15,3-12-1-15,4-4-1 16,0-19-2-16,0-5-2 15,4-4 1-15,0-13-37 16,-4-2-14-16,3-10-49 16,-3 0-19-16</inkml:trace>
  <inkml:trace contextRef="#ctx0" brushRef="#br0" timeOffset="1068.259">11275 6053 252 0,'3'3'93'0,"4"3"-72"0,4-3 3 15,-8 3-3-15,8-3 0 16,-4-3 2-16,0 7 5 0,0-4 5 16,0-3-18-16,4-10 5 0,-1 1 3 15,5 0 1-15,2-4 3 16,4-3-9-16,8-2-3 16,9-7 0-16,19-10 1 15,13-18-3-15,15-22 2 16,35-13 1-16,21-22 2 15,28-31-10-15,18-6-2 16,22-29-4-16,6 7 1 16,-4 2-2-16,-2-2-1 15,-22 15 1-15,-11 20-1 16,-10 18 0-16,-25 3 2 16,-18 22-3-16,-24 12 0 15,-18 14 3-15,-21 14 1 16,-14 14-1-16,-11 5 1 0,-10 10-2 15,-11 4-1-15,-7 8 1 16,-3 10 1-16,-4 0-1 16,-4 7 2-16,-3-4-2 15,4 3-1 1,-1-3 1-16,4-3-1 16,-3 0-31-16,-1 9-12 0,4-2-44 15,-7 2-20-15,-4 7-64 16</inkml:trace>
  <inkml:trace contextRef="#ctx0" brushRef="#br0" timeOffset="1923.62">8382 8128 212 0,'18'-31'82'0,"-15"21"-64"0,4-2 9 0,-7 9 0 15,0 3-3-15,0 0 1 16,0 0-3-16,-7 9-2 15,-3 7-10-15,-1 6 5 0,-3 15 2 0,-4 4-3 16,-3 13 2-16,0 21-3 16,0 25 2-16,0 7 1 15,-1 43 2-15,5 10-1 16,-1 28-1-16,4 0-4 16,7-6-2-16,11 0 2 15,10-25 5-15,14-25-9 16,7-23-4-16,7-15-3 15,1-15 1-15,-1-13-1 16,-3-16 2-16,-4-19-2 16,-7-9 2-16,-3-9-2 15,-7-7 2-15,-4-3-26 16,-4-6-10-16,-2-3-32 16,-1-7-13-16,-4-9-80 15</inkml:trace>
  <inkml:trace contextRef="#ctx0" brushRef="#br0" timeOffset="2492.429">8689 8765 244 0,'-11'-3'93'0,"8"-4"-72"0,-1 4 9 0,4 3-1 0,-3-3-9 15,-1 0-1-15,4 0-7 16,4 0 0-16,3 0-7 16,3-1 1-16,12-2 4 0,6-3 3 15,14-4 2-15,4-3 0 16,0-5 1-16,0 11 0 15,0 1 0-15,3 15 3 16,-3 7 0-16,-4 12-2 16,-7 6 0-16,-10 7-3 15,-14 21 1-15,-11 20-6 16,-11 12-3-16,-10-1-6 16,-4 14 0-16,-3 6 0 15,-4-7 2-15,1-6 1 0,-1-18 1 16,4-1-5-16,6-12 1 15,5-10 0-15,6-5 2 16,11-14-3-16,7-5 0 16,7-14 7-16,8-8 4 15,6-10-1-15,14-10 2 16,11-2-6-16,10-1-3 16,1 4-1-16,-4-1-1 15,-7 4 0-15,-4 0 0 16,-6 3-27-16,-5-4-11 15,-2 4-30-15,-1-6-12 16,0 6-10-16,-3-3-2 0,3-4-32 16</inkml:trace>
  <inkml:trace contextRef="#ctx0" brushRef="#br0" timeOffset="2960.995">10153 9169 248 0,'3'-22'93'0,"-3"10"-72"0,-3-10 18 0,-1 12 5 16,1 1-3-16,-1 0 0 16,4 2-9-16,4 4-5 15,3 9-15-15,0 1 6 0,11 21 4 16,3 6-5-16,4 4-2 15,3 3-4-15,0 3 0 16,4 6-2-16,-4 3 2 16,0 0-6-16,0 1-3 0,-3-10-1 15,0 0 1-15,-1-7-1 16,1-5 2-16,-4-11-15 16,-3 5-5-16,-4-8-44 15,-3-2-18-15,-1-3-14 16,-3-7-6-16,0-6-27 15</inkml:trace>
  <inkml:trace contextRef="#ctx0" brushRef="#br0" timeOffset="3244.074">10732 9141 324 0,'0'-6'121'0,"0"9"-95"0,0 0-6 15,0 6 39-15,-4 16-16 16,-3 4-18-16,0 8-12 16,-7 23-9-16,-4 28-4 0,-3 9 3 15,-7 3 0-15,0 23 1 16,-1-1-2-16,5-3-2 16,-1-3 1-16,4 6-1 15,3-12 0-15,8-16 2 16,2-16-6-16,5-12 1 15,-1-16-39-15,8-9-14 16,-1-16-14-16,1-12-5 16,7-10-53-1</inkml:trace>
  <inkml:trace contextRef="#ctx0" brushRef="#br0" timeOffset="3965.221">10922 8260 252 0,'0'-16'96'0,"-4"16"-75"0,4-3 12 0,0 3 2 16,0 0-6-16,0 0 1 15,0 0-6-15,0 0-3 16,0 0-11-16,4-6 5 0,3-4 2 16,4-5-3-16,3-4 2 15,7-6 0-15,7-3-1 16,7 9-3-16,4 3 0 15,-3 4-3-15,-1 8 0 16,-3 8 3-16,-8 5 3 16,-10 7 0-16,-7 6 1 15,-7 3-6-15,-7 3-2 16,-7 0-4-16,-7-3-1 0,-4 3-3 16,1 1-1-16,3-7 1 15,3-4 2-15,4 1-6 16,3-3 1-16,4-4 1 15,7-2 1-15,4-4-2 16,6-3 0-16,8 4 4 16,7-4 3-16,3 0-1 15,4 3-2-15,-4 4-3 16,0 2 1-16,-3 7 3 16,-1 3 1-16,1 3-4 15,-11 3 1-15,-3 0 2 16,-4 4 3-16,-4-4 4 15,-3 0 5-15,-7 7-8 0,-7-7-3 16,-14-3 0-16,-4 0 0 16,-10-3-4-16,0 6 1 15,-4-6-2-15,7-3 0 16,0-3 0-16,7-4 0 16,4-2-9-16,7-4-5 15,3-3-25-15,8-3-9 16,10 0-27-16,3 0-9 15,4 0-80 1</inkml:trace>
  <inkml:trace contextRef="#ctx0" brushRef="#br0" timeOffset="4430.507">11476 7830 304 0,'14'-44'112'0,"-7"35"-87"0,0 6 4 0,-3 6-2 16,3 6-9-16,3 7 1 15,4 9-4-15,4 7-1 16,7 27-8-16,3 16 11 0,4 4 6 16,3 5 8-16,0 23 4 15,1 18-4-15,-5 10-1 16,-3 28-17-16,-6-3-6 16,-8 16-2-16,-7 3-1 15,-7-7-2-15,-7 10 1 16,-14-16-2-16,-11-19-1 15,-14-9 1-15,-3-6-1 16,-1-16 0-16,4-25 0 16,8-13 2-16,2-21 1 15,8-16-8-15,7-10-4 16,7-15-39-16,3-16-17 0,11-10-63 16,11-9-28-16,10-9 13 15</inkml:trace>
  <inkml:trace contextRef="#ctx0" brushRef="#br0" timeOffset="5120.579">12559 8003 216 0,'14'-19'82'0,"-10"13"-64"0,-1-7 11 0,-3 7-1 0,4-3-3 15,-1-1 0-15,-3-2 1 16,0 2 1-16,-3 4-14 16,-4 6 1-16,-11 12 0 0,-3 26-1 15,-4 22 2-15,-3 18 7 0,-4 22 4 16,-7 35 3-16,-3 16 2 15,-7 37-14 1,-1 3-8-16,8 16 1 16,14-19 1-16,17-3-2 15,18-9 2-15,14-29-2 16,7-18 2-16,8-20-2 0,3-11 0 16,6-11-5-16,8-5-1 15,-3-19-1-15,-1-4-2 16,-7-15-2-16,-3-13 1 15,-11-5-15-15,-3-17-6 16,-4-9-40-16,0-13-17 16,-3-9-102-1</inkml:trace>
  <inkml:trace contextRef="#ctx0" brushRef="#br0" timeOffset="6169.728">13063 8658 260 0,'-24'-19'96'0,"17"10"-75"0,0-4 10 15,3 7 1-15,4 0-3 16,4-4 3-16,6-2-9 15,4-1-1-15,11-2-13 0,7-7 6 0,7 3 2 16,3 0-3-16,7 3 2 16,8 1 2-16,6 5 3 15,8 7 0 1,-8 9-1-16,-6 13 1 0,-11 9 1 16,-11 10-1-16,-10 3-1 15,-11 3-6-15,-14-3-4 16,-11 9-5-16,-14-3-2 15,-13 3-1-15,-5 6 1 16,1 1-4-16,3-4-2 16,4-9 2-16,10-3 0 15,4-10 1-15,7-3 0 16,7-6-3-16,7-3 2 16,7-6-1-16,10 5 0 15,12-2 2-15,9 3 2 16,8 0-1-16,4 6-1 0,-1 3 1 15,1 13-1-15,-8 6 0 16,-3 9 2-16,-4 1-3 16,-7-7 0-1,-7 6 3-15,-3-9 1 16,-11-6 3-16,-7 6 1 0,-7-6 5 16,-11 3 3-16,-3-10-6 15,-11-2-3-15,-10-7-1 16,-11 3-1-16,-7-9-5 15,0-7 1-15,0-5-2 16,-3-11 0-16,-4-8-14 0,0-10-4 16,10 3-17-16,11 0-6 15,11 4-19-15,14-4-6 16,14 3-15-16,10-6-3 16,12-3-61-1</inkml:trace>
  <inkml:trace contextRef="#ctx0" brushRef="#br0" timeOffset="6593.067">13864 7849 236 0,'-3'-6'88'0,"3"3"-69"0,3-3 6 16,-3 2 0-16,4 1 4 16,-1-3 6-16,4 0 2 15,0-1-1-15,4 7-19 16,-4 4 5-16,0 8 2 0,-7 7-10 0,-3 6-5 15,-5 16-6 1,-2 12 0-16,-1-3-2 16,4 0 2-16,0-6 4 0,7-6 6 15,4-7-7 1,6-6-3-16,11-6 0 0,8-6 2 16,6-10-2-16,7 3 0 15,-6-6-1-15,-1 0-2 16,-7 0-26-16,-7 0-10 15,-7 0-20-15,-3-6-7 16,0 6-46 0</inkml:trace>
  <inkml:trace contextRef="#ctx0" brushRef="#br0" timeOffset="6878.164">14305 7805 332 0,'-3'-15'126'0,"3"11"-98"0,3 4 12 16,-3 0 0-16,4 7-11 15,-1 2 0-15,1 10-14 16,-4-6-4-16,-4 30-7 16,1 20-1-16,-4 9 3 0,-4 3-5 15,0 1-3-15,1 5 1 16,3 7 2-16,0 0 0 15,7-13 2-15,3-3-7 16,4-12-1-16,4-4-56 16,3-12-21-16,4 3-82 15</inkml:trace>
  <inkml:trace contextRef="#ctx0" brushRef="#br0" timeOffset="7417.531">14612 9207 236 0,'0'-38'88'0,"4"19"-69"0,6-6 17 0,-6 16 5 15,6 0-4-15,1 2 2 16,3 7-1-16,0 10 0 16,0 12-20-16,4 6-2 0,-4 6-1 15,0 7-6-15,-3 6-1 16,-1 10 2-16,1 5 1 15,3 4-5-15,0-9-2 16,4-7-2-16,3-6-2 16,7-4 1-16,0-8-1 15,4-1 0-15,-4-9 0 16,0-6-73-16,-6-7-30 16</inkml:trace>
  <inkml:trace contextRef="#ctx0" brushRef="#br0" timeOffset="7718.237">15226 9122 308 0,'-11'6'115'0,"4"7"-89"0,-3 15 5 15,3-9-3-15,-4 6-10 16,0 6 2-16,-3 10-5 15,-3 22 1-15,-4 18-9 16,-1 7 5-16,-6 6 1 0,-4 25-4 16,1-3-3-16,2-6-3 0,1-3 0 15,7 3-4-15,3-7 0 16,4-15 3-16,7-19 1 16,0-6-10-16,4-13-3 15,3-13-46-15,3-8-20 16,1-11-41-1,-1-5-54-15,8-13 57 16</inkml:trace>
  <inkml:trace contextRef="#ctx0" brushRef="#br0" timeOffset="9068.391">17995 2873 176 0,'-7'-3'68'0,"11"-3"-52"0,6 3 10 0,-3-4 1 16,7 7-2-16,4-9 0 15,7-10-3-15,7 3-2 16,17-12-10-16,18 3 0 0,11-6 1 15,10-4 0-15,32-2 3 16,14-4-5 0,21-6-1-16,28-3-6 0,26-10-2 15,13 4 0-15,42-1 2 16,8 10-1-16,14 13-1 16,24 9 3-16,-3 12 0 15,-3 13 5-15,20 13 3 16,-17 21-6-16,-11 16-1 15,-6 4-2-15,-29 2 1 16,-14 10 2-16,-18 12 2 16,-35 10 1-16,-25 0 0 15,-21-13-7-15,-28-3 0 16,-24-3-1-16,-29-9 2 16,-21-1 3-16,-25-2 2 0,-14-10-43 15,-7-6-18-15,0-13-92 16</inkml:trace>
  <inkml:trace contextRef="#ctx0" brushRef="#br0" timeOffset="9714.356">19639 3597 204 0,'-3'0'77'0,"3"0"-60"0,10-6 6 16,-3 3 1-16,7-3-2 16,15-4 2-16,13-5-5 15,14-4-1-15,22-9-10 16,42-1 1-16,14-8 2 0,49-7-4 16,8 0 1-16,35 0 4 15,7 6 2-15,10 4-1 16,14 6 0-16,-6 12-1 0,3 7 2 15,-14 9-5-15,-4 3-1 16,-14 16-9-16,-24 3-1 16,-15 15 0-16,-17-2 3 15,-28-1 2-15,-29-6 1 16,-21 4-2-16,-17-4-2 16,-15 0 3-16,-13-9 0 15,-12 0-32-15,-6 0-13 16,-7-4-30-16,-8 1-10 15,-3 0-35 1</inkml:trace>
  <inkml:trace contextRef="#ctx0" brushRef="#br0" timeOffset="10134.976">22627 3895 252 0,'11'0'93'0,"-1"0"-72"0,19 0 14 0,-19-9 0 16,8 9-14-16,6-9-4 15,8-1-4-15,11 1-1 16,27-4-6-16,25 1 0 0,4-1 1 16,18 4-3-16,10-1-1 15,-11 7 5-15,-10 0 5 16,-4 3-7-16,0 0-1 15,-3 3-3-15,-7 7-2 16,-11-7-4-16,-14 3 0 16,-7 3-38-16,-11 4-16 15,-6-1-81 1</inkml:trace>
  <inkml:trace contextRef="#ctx0" brushRef="#br0" timeOffset="11441.794">15512 8031 196 0,'7'-38'74'0,"0"23"-58"0,0-4 14 0,-4 13 1 16,1-4-3-16,-1 1 1 16,1-1-1-16,-1 4 2 15,1 0-16-15,0 3 1 0,-1 9 17 16,1 7-2 0,-1 18-9-16,1 10-2 15,-1 9-6-15,1 3 0 16,-1 0-5-16,1 1 0 0,3-1-5 15,0 0 0-15,0 1 3 16,-4-1 1-16,1-6-3 16,-1-3-1-16,1-6-1 15,0-7 1-15,-1-6-4 16,1-6 0-16,3-7-50 16,0-12-23-16,0-3-35 15,3-9-13-15,4-7 6 16</inkml:trace>
  <inkml:trace contextRef="#ctx0" brushRef="#br0" timeOffset="11861.674">15776 8028 216 0,'-3'-19'82'0,"3"13"-64"0,3 3 13 0,-3-4 1 15,4 4-6-15,3-6 2 16,3-4-3-16,5 1 2 15,6-1-15-15,3-2 4 0,5 5 4 16,-1 4-5-16,4 3 2 16,-1 3-4-16,-2 3 0 15,-1 6-1-15,-4 10 0 16,-2 3 5-16,-5 6 1 16,-6 4-5-16,-4 8-3 15,-7 4-3-15,-11-3 0 0,-6 6-4 16,-12-6 0-16,-2-4-3 15,-1 4-3-15,0-3 4 16,8-4 1-16,6-2 0 16,7-7-2-16,11-3 3 15,14-7 0-15,11-2-1 16,10-10 1-16,4 6-2 16,4-9 2-16,-1 0-2 15,-3 0 2-15,-1 0-15 16,1 0-7-16,-3 0-50 15,-1 0-20-15,-3 0-75 16,3 7-35-16,-7-4 100 16</inkml:trace>
  <inkml:trace contextRef="#ctx0" brushRef="#br0" timeOffset="12703.256">16542 9150 236 0,'-7'-3'88'0,"3"3"-69"0,4 3 11 0,0-3 1 16,0 0-6-16,0 0 0 15,0 0 0-15,0 0-1 16,0-3-13-16,4-3 0 0,6 6 2 16,4-6-3-16,4 3 2 15,7-1-5-15,3 4 1 16,4 0-5-16,7 4 0 16,3-1 3-16,4 3 1 15,0 3 3-15,-4 1 1 16,-7 9-3-16,-3 3-3 15,-11 3 2-15,-10 3 2 16,-4-6-4-16,-25 28-1 0,-7 6-4 16,-6 7-1-16,-5-6 5 15,1-7 5-15,3-3-5 16,4-3 0-16,0-7-2 16,7 1-2-16,3-4 1 15,8-5-1-15,6-4-3 16,8-6 2-16,6-4 3 15,15-9 3-15,10-2 0 16,7-4 0-16,4-4-3 16,-3 1 1-16,-8 3-4 15,-3 0 0-15,-8 0 1 0,-6 0 2 16,-4 0-30-16,-3 0-11 16,-4 0-15-16,-4-3-5 15,-3-3-14-15,0 3-7 16,-3-3-40-1</inkml:trace>
  <inkml:trace contextRef="#ctx0" brushRef="#br0" timeOffset="13000.583">16468 9486 296 0,'7'0'110'0,"-4"0"-86"0,11 0 16 0,-3 0 2 0,3-3-12 15,11 0-2-15,3 0-5 16,11-7-3-16,10 1-10 16,15-1-6-16,10 1-3 0,0 6-1 15,-4-7 2-15,-3 1-1 16,4 0 2-16,0-1-4 15,-4 1-2-15,-7-1-42 16,-11 1-20-16,-7-1-77 16,-14 4-52-16,-13-3 84 15</inkml:trace>
  <inkml:trace contextRef="#ctx0" brushRef="#br0" timeOffset="13601.098">17209 8172 244 0,'-8'-16'90'0,"5"16"-70"0,-1-3 10 15,4 3-1-15,0 0-6 16,0 0-2-16,0 0-5 16,0-6 0-16,4 6-9 15,3-9 7-15,4-1 3 0,10 1-1 16,7-4 1-16,7 4-5 15,8 3-2-15,-5 6-2 16,-2 6 2-16,-5 3 4 16,-6 10 1-16,-4 3 0 0,-10 9 1 15,-8 1-4 1,-6 2-2-16,-8 1-6 0,-6 6-3 16,-8 6 0-16,-3 3-1 15,-4 0 0-15,4-3 0 16,7-3 0-16,6-7 2 15,5-5-3-15,6-4 0 16,11-6 3-16,8 0 1 16,9-10 1-16,8-2 2 15,3-7-1-15,1-3 0 16,-1 0-3-16,-3 0-2 16,-4 0 1-16,-4-3 1 15,-2 0-30-15,-5 3-13 16,-3-3-21-16,-3-1-9 15,0 1-13-15,-4-3-3 0,3 0-29 16</inkml:trace>
  <inkml:trace contextRef="#ctx0" brushRef="#br0" timeOffset="13932.97">17840 8147 300 0,'11'-22'112'0,"-11"16"-87"0,0 6 2 0,0 0-6 16,-7 9-6-16,-4 10 1 15,0 0-2-15,-3 3-1 16,0 3-7-16,0-3 5 0,3 6 2 16,4-9-4-1,0 3-1-15,7-3 0 0,4-4 0 16,3 1 4-16,7-3 3 15,4-4-8-15,3-6-2 16,-4 6-3-16,12-2 1 16,-1-4 0-16,0-3 1 15,-3 6-2-15,-8-6-2 16,1 0-39-16,-4-6-19 16,-3 6-14-16,-4-3-5 15,0-4-56 1</inkml:trace>
  <inkml:trace contextRef="#ctx0" brushRef="#br0" timeOffset="14202.612">18059 8188 280 0,'0'-16'107'0,"-4"16"-83"0,4 3 6 16,0 4-1-16,0 2-1 15,0 7 3-15,0 6-3 16,0 3-3-16,-3 3-13 15,-1 10-1-15,1 5 0 0,-4 14 0 16,-1 2 3-16,1 1-7 16,4-7-2-16,3-6-3 15,0 3-2-15,3-15 1 16,1-4 1-16,3-6-3 0,0-6 0 16,-3-3-43-1,-1-4-20-15,1-5-52 16,-4 2-19-16,-4-6 18 15</inkml:trace>
  <inkml:trace contextRef="#ctx0" brushRef="#br0" timeOffset="14607.571">18179 7790 268 0,'0'-41'101'0,"10"25"-78"0,11-3 9 16,-6 16 0-16,6 6-5 16,7 7 4-16,7 15 3 15,0 9 1-15,4 20-19 16,0 27 8-16,0 19 4 0,-4 10-13 15,-3 34-6-15,0-2-3 16,-1 11-2-16,5 13 4 16,-5-18 5-16,-6 12-3 15,-11 0 0-15,-7-13-6 0,-10-3-3 16,-11 4 2 0,-8-14 0-16,-9-11-1 0,-15-14-2 15,-11-2-2-15,-6 0 1 16,6-20-32-16,8-8-15 15,10-23-27-15,11-2-11 16,17-26-72 0</inkml:trace>
  <inkml:trace contextRef="#ctx0" brushRef="#br0" timeOffset="15110.639">19283 8896 264 0,'-4'-9'101'0,"4"3"-78"0,0 6 13 0,0 0 2 15,4 0-9-15,-4 0-2 16,14 0-9-16,-3 0-1 16,20 0-10-16,-6 0-2 0,24 0-1 15,33-3-2-15,2-1 1 16,-3 4-2-16,-7 4 2 15,-14-1-40-15,-10 6-14 16,-8 7-98-16</inkml:trace>
  <inkml:trace contextRef="#ctx0" brushRef="#br0" timeOffset="15300.841">19417 9304 312 0,'3'0'118'0,"22"-9"-92"0,17 6 6 16,-20-4-2-16,23-2-17 15,23-1-4-15,6 1-6 16,-4 0 0-16,-6 2-2 0,-4 4-42 0,-7 3-20 16,-4-3-77-1</inkml:trace>
  <inkml:trace contextRef="#ctx0" brushRef="#br0" timeOffset="17086.418">20892 8504 252 0,'-15'-9'93'0,"12"3"-72"0,-4 0 14 15,7 2 2-15,0 1-6 16,0-3 2-16,0 3-6 16,0-3 1-16,3-1-16 15,4 1 4-15,0 0 2 0,8-4-2 16,6-2 1-16,7-1-3 16,14-6 1-16,22 7-8 15,6-1-2-15,4 4-1 16,-3 3 0-16,3 6-2 15,4 6 1-15,-11 10 4 16,-7 12 6-16,-18 22 4 0,-14 16 2 16,-21 6-6-16,-17 10-3 15,-15 24-3-15,-3 1 0 16,-11 3-6-16,-7-7-3 16,-10 13-2-16,-11-3 3 15,7-16 0-15,7-6 1 16,10-19 2-16,12-12 1 15,13-13-4-15,18-13 1 16,21-12 0-16,18-9 0 16,7-4 2-16,7-9 1 15,7-3-1-15,10 0-2 16,-3 0 1-16,-7 0 1 16,-10-1-3-16,-8-2-2 15,-7 3-56-15,-6-3-22 16,-8-1-68-16,0 4-26 15,-3-3 40-15</inkml:trace>
  <inkml:trace contextRef="#ctx0" brushRef="#br0" timeOffset="17790.699">22162 9025 276 0,'-8'0'104'0,"8"0"-81"0,0 0 7 0,0 0-1 16,0 0-7-16,0 0 1 16,0 0-10-16,0 0-3 0,0 0-6 15,4 0 2-15,0 0 3 0,-1 0-3 16,1 0-1-16,-1 0 0 15,1 0 1-15,3-9 1 16,-4-1 3-16,1 1 4 16,-4 3 1-16,0-1-4 15,0 1-1-15,-4 3-4 16,-3 3-1-16,-3 6-3 16,-1 7 1-16,-3 2-2 15,3 1-1-15,1 3 1 16,3 3 1-16,0-7 1 15,7-2 3-15,3-4 1 0,8-5 1 16,3-8 0 0,3-5 0-16,5-4 0 0,-1-2 2 15,-4-7-1-15,-2 9 0 16,-5-2 1-16,-6 2 1 16,-8 4-3-16,-6 2 0 15,-5 7-7-15,-2 7-1 16,-4 2 0-16,3 4 0 15,0 2 0-15,8-2 0 16,3 6-3-16,3-4 2 16,8-2-1-16,3-1-2 15,0-2-8-15,0-4-3 16,0 0-58-16,0 1-27 16</inkml:trace>
  <inkml:trace contextRef="#ctx0" brushRef="#br0" timeOffset="18588.547">22543 8649 244 0,'-29'-10'90'0,"22"7"-70"0,4-3 10 0,-1 3-1 16,4 0-4-16,0-4 2 15,4 1 2-15,3-3 2 16,3-4-16-16,4 1 2 0,8-4 3 16,6-3-2-16,7 7-1 15,4-4-1-15,7 6 3 16,-7 7-7-16,-1 3 1 16,-2 3 3-16,-1 13 2 15,-3 3 4-15,-8 6 1 16,-2 6-4-16,-8 1 1 15,-7-1-9-15,-7 4-2 0,-7-1-5 16,-4 1-1-16,-3-4-3 16,-4 3-1-16,-3-5 1 15,0-4 0-15,3 3 0 16,1-9 0-16,3 0-3 16,3-4 2-16,4-2 1 15,7-4 0-15,4 1-3 16,3-4 2-16,3 3 1 15,4-2 2-15,4 8-1 16,3 4-1-16,0 3 1 16,7 6-1-16,4 4 0 15,3-4 0-15,1 6 0 0,3 1 0 16,-1-4 0-16,-2 4 2 16,-8-1-1-16,-3 1-1 15,-8 2 1-15,-10 1-1 16,-7 3 2-16,-10-7 1 15,-11-3-1-15,-15-2-2 16,-3-4 1-16,-3-6 1 16,-4-4-1-16,-3-5-1 15,-8-4 1-15,-6-9-1 16,3-7 0-16,3-2 0 16,12-4-14-16,6 1-5 15,11-4-32-15,10 6-15 16,11-3-18-16,10-2-6 15,12 5-72-15</inkml:trace>
  <inkml:trace contextRef="#ctx0" brushRef="#br0" timeOffset="19065.632">23029 7868 240 0,'11'-19'90'0,"-8"10"-70"0,5-1 15 0,-8 7 2 16,3 0-1-16,-3 0 2 16,0 3-9-16,0 0-5 15,-3 3-14-15,-1 3 5 0,0 4 4 16,1-4 3-16,-4 7 2 16,0-4-5-16,0 10-1 15,0 0-8-15,0 12-2 16,3 3 0-16,4-2 0 15,4-1-2-15,6-6 1 16,8-6 0-16,0-10 3 0,-4 1-5 16,10-4-1-16,12-3-4 15,-5-3-1-15,-2 0 1 16,-5 0 2-16,-3 0-28 16,-3 0-9-16,-4-3-45 15,-7 0-16-15,0 0-71 16</inkml:trace>
  <inkml:trace contextRef="#ctx0" brushRef="#br0" timeOffset="19351.7">23389 7855 268 0,'0'-21'101'0,"0"21"-78"0,4-7 22 0,-4 7 6 15,3 3-7-15,-3 1-1 16,4 5-16-16,-1 7-6 16,-3 9-12-16,0-7-2 0,0 30 3 15,0-5-8-15,0 30-1 16,-3-4-1-16,3-7 0 16,0-5 0-16,0 2 2 15,0-15-3-15,3 6 0 16,1-3-43-16,-1-6-18 15,1-13-48-15,3 7-19 16,4-16 12 0</inkml:trace>
  <inkml:trace contextRef="#ctx0" brushRef="#br0" timeOffset="20207.946">23985 9188 252 0,'4'-22'96'0,"-1"13"-75"0,4-7 10 0,-3 16 1 16,0-6-5-16,-1 3 2 16,1-1-5-16,3 4-1 15,0 7-12-15,0 5 4 0,3 7 5 16,4 3-2-16,1 9 1 15,2 1-6-15,4-1-3 0,4 7-1 16,3 2-1 0,1 1-4-16,-5 6-3 0,1-9 0 15,-4-4-1-15,-3-2 2 16,-1-4 1-16,-3-6-4 16,-3-3 1-16,-4-4-24 15,0-2-12-15,-3-4-32 16,-4-6-14-16</inkml:trace>
  <inkml:trace contextRef="#ctx0" brushRef="#br0" timeOffset="20537.696">24493 9185 260 0,'4'-16'99'0,"3"7"-77"0,0-1 15 0,-3 10 5 16,-1 0-5-16,1 7 0 15,-1 5-5-15,-3 7 0 16,-3 6-18-16,-8 6-8 0,-7 10-4 16,-3 19-2-16,0 12 0 15,-4 6 0-15,1 1 2 16,-1 2-1-16,4 4-1 15,3 0 1-15,1-4 1 16,2-12-1-16,8-13-1 0,4-12 1 16,-1-9-1-16,4-10-27 15,0-9-11-15,4-10-28 16,-1-3-8-16,1-6-62 16</inkml:trace>
  <inkml:trace contextRef="#ctx0" brushRef="#br0" timeOffset="21334.071">24825 8156 264 0,'-4'-9'101'0,"4"9"-78"0,0-9 6 0,0 9 0 0,0-3-5 16,4-4 1-16,0 4-3 15,3-3-2-15,3-4-10 16,8-2 2-16,10-4 2 0,7 1-1 15,-6 2 0-15,-5 4-1 16,11 2 0-16,-6 1 2 16,-1 9 2-16,-7-3-3 15,-3 10 0-15,-4-1-1 16,-14 10 0-16,0-4-6 0,-11 7-2 16,4-3-2-16,-7 6-2 15,-4 0 1 1,4-3-1-16,4-3-3 0,3-3 0 15,7-7 4-15,3 1 1 16,1-1 0-16,6 0-2 16,-3 1-2-16,8 2 1 15,-1-2 1-15,3 6 0 16,4 5-3-16,-3 1 2 16,-4 3 3-16,-3 4 1 15,-4-1-1-15,-4 0-2 16,1-6 9-16,-4 6 4 15,-4-9-6-15,-3 0-2 16,4-7-1-16,-11 1 0 16,3-4-2-16,-10 4 1 15,-7 0-4-15,-1-4-2 16,5 0-1-16,3 1 3 16,6-1-18-16,5-3-7 15,10-6-22-15,3 0-9 0,4 0-28 16,1 0-11-16,-1 0-45 15</inkml:trace>
  <inkml:trace contextRef="#ctx0" brushRef="#br0" timeOffset="21633.496">25566 8109 332 0,'17'-47'126'0,"-17"47"-98"0,22-18 3 0,-19 18-3 15,4 3-10-15,-3 0 1 16,3 16-6-16,-4-4 0 16,-3 17-8-16,0-4-3 0,-3 10 1 15,3-7-2-15,0 7-1 16,0-7 1-16,3 10-1 15,-3-7 2-15,7 7 1 16,0-10-19-16,0 1-7 16,1-7-50-16,-5-7-20 15,1 1-47 1</inkml:trace>
  <inkml:trace contextRef="#ctx0" brushRef="#br0" timeOffset="21831.087">25456 8345 276 0,'25'0'104'0,"-25"0"-81"0,53 3 9 15,-46-3 1-15,18 0-17 16,-4 0-3-16,11 0-6 0,-8 0 0 16,8 0-4-16,-7 0-8 0,7 0-5 15,-8 0-100 1,5 3-75-16,6 3 66 15</inkml:trace>
  <inkml:trace contextRef="#ctx0" brushRef="#br0" timeOffset="22089.193">26091 8066 272 0,'0'-32'104'0,"0"32"-81"0,4-6 18 0,-4 6 2 15,0 3-6-15,0 0 1 16,4 13-13-16,-1 0-5 0,-3 15-11 16,0-9-6-16,0 15 0 0,0-8-2 15,0 5-1-15,0-9 1 16,4 10-1-16,-4-7-22 16,7 0-8-16,0-6-20 15,3-3-9-15,-3-7-17 16,4-2-7-1,-4-4-21-15</inkml:trace>
  <inkml:trace contextRef="#ctx0" brushRef="#br0" timeOffset="22430.077">26233 8009 276 0,'3'-16'104'0,"-3"16"-81"0,7 10 12 0,-7-10 0 16,4 9-6-16,-1-3 3 15,8 4-3-15,-1-1 0 16,12 4-16-16,-5-1 8 0,11 10 5 16,-6-6-1-16,-1 12 0 15,-4-9-9-15,-6 12-3 16,-4-6-5-16,-11 1-3 16,1-4-2-16,-4-1-3 15,3-2 1-15,1-3 1 16,-1 0-1-16,4-4-1 15,0-2 3-15,11-1 2 16,-4 0-2-16,14-2-2 16,-3-1 0-16,14-3 1 15,-11-3-14-15,3 0-5 16,-2 0-46-16,-5 0-21 16,1 0-63-16,-8 0-64 15,1 0 75-15</inkml:trace>
  <inkml:trace contextRef="#ctx0" brushRef="#br0" timeOffset="22873.532">25471 7260 304 0,'17'-29'115'0,"-17"29"-89"0,18-12 10 0,-18 12 0 15,3 3-7-15,1-3 1 16,3 9-9-16,-4 1-2 0,1 12-11 16,0-6-1-16,-1 9 0 0,1-7 1 15,-4 8 0-15,0-1-4 16,0 9-3-1,0-6 0-15,0 10-1 0,0-10-51 16,-4 10-20-16,4-10-97 16</inkml:trace>
  <inkml:trace contextRef="#ctx0" brushRef="#br0" timeOffset="23406.321">25996 7106 260 0,'50'-50'99'0,"-50"50"-77"0,21-19 20 0,-21 19 6 16,3 0-11-16,-3 0-1 16,0 6-9-16,0-3-5 15,-10 10-12-15,3 0-4 0,-11 2 0 16,4 4-3-16,-7 0-2 15,3 3 0-15,0 0-1 16,4 0 0-16,-3-3 0 16,3-7-3-16,3 7 2 15,0-3 1-15,8-1 2 16,-1-2-1-16,11-1-1 16,0-2-2-16,15-1 1 0,-5-3 1 15,12 4 0 1,-5-4 0-16,4 4 2 0,-3-1-3 15,3 0 0-15,-6 1 1 16,-1 9 0-16,-4-7 0 16,1 7 0-1,-4-3 0-15,-3 2 2 0,-4-5 12 16,0 6 6-16,0 0-4 16,-7-1 1-16,0-2-8 15,-4 0-3-15,1-4-6 16,-8 4 0-16,1-7 0 15,-8 1 2-15,4-1-1 16,-7 1-1-16,3-4-15 0,0-6-5 16,4 0-21-16,4-10-7 15,-1 4-23-15,4-13-7 16,4 10-60 0</inkml:trace>
  <inkml:trace contextRef="#ctx0" brushRef="#br0" timeOffset="23589.187">26218 7213 320 0,'15'0'121'0,"-15"0"-95"0,24 6 7 0,-20-3-3 0,20-3-19 16,-6 0-6-16,32 0-3 15,-12 0 0-15,12 0-1 16,-8 0-58-16,0 6-26 0,-6-3-53 15</inkml:trace>
  <inkml:trace contextRef="#ctx0" brushRef="#br0" timeOffset="24381.569">27298 8658 288 0,'3'-9'110'0,"-3"9"-86"0,8 0 16 16,-5 0 2-16,8 0-12 15,6-3-2-15,1-4-8 0,0 7-2 16,20-9-10-16,-6 6 1 0,21-3 2 16,25-4-6-1,-11 4-1-15,-14 0 2 0,17 2 3 16,-17 4 0-16,-4 7 0 16,-10-1 6-16,-14 16 2 15,-4-3-6-15,-31 15-4 16,-22 13-4-16,-11 7-3 15,-2 5 1-15,-1 4 1 16,-7 0-3-16,7-7 0 16,4 0 1-16,6-12 0 15,12-9 0-15,13 2 0 16,11-8 0-16,11-7 0 16,10-4 0-16,7-8 0 15,7-1 2-15,8 1 3 16,10-1 0-16,-8-3 2 15,-2-3-6-15,-4-3-1 16,-8 0-27-16,-6 0-9 0,-4 0-42 16,-7 0-15-16,-3 7-72 15</inkml:trace>
  <inkml:trace contextRef="#ctx0" brushRef="#br0" timeOffset="24635.201">27287 9006 288 0,'4'-9'110'0,"17"3"-86"0,28-4 16 0,-24 7 2 15,25-3-14-15,6-1-1 16,11-2-12-16,14 0-4 15,-10 2-6-15,-11 1-4 0,7 0 2 16,14 6-4-16,-7-3 0 16,-7-4-45-16,-7-2-20 15,-4 6-83 1</inkml:trace>
  <inkml:trace contextRef="#ctx0" brushRef="#br0" timeOffset="25194.896">28141 7724 264 0,'-3'-13'99'0,"3"13"-77"0,3-12 9 0,-3 12 1 16,4-3-7-16,-4-1 0 15,3-2-5-15,1 3-2 16,6-3-10-16,-3 3 1 0,18 3 4 15,-4 0 2-15,22 6 0 16,-8-3-1-16,7 10-1 16,-7-4-3-16,-3 10 1 15,-7-4 0-15,-11 7 3 16,-3-3-3-16,-22 6-1 16,4-3-6-16,-21 10-3 15,3-7 0-15,-7 9-1 16,8-2 0-16,-1 2 2 15,7-6-1-15,4 0-1 16,4-6 1-16,13-3 1 0,-3-3-1 16,21-4-1-16,-3-2 1 15,14-4 1-15,-8-3-3 16,1 4-2-16,-4-4-51 16,-3-3-22-16,-1 0-84 15,-2 0-56 1,-5 0 99-16</inkml:trace>
  <inkml:trace contextRef="#ctx0" brushRef="#br0" timeOffset="25478.406">28804 7758 296 0,'-10'-15'112'0,"10"15"-87"0,-7 0 13 0,7 0 1 15,0 0-17-15,0 0-2 16,-4 6-12-16,1-3-3 16,-4 6-3-16,0 4-2 0,3-1 3 15,4 1 2-15,7 0 4 16,-3-1-2-16,17 1 1 16,-4-4-1-16,15 0 1 15,-7 1-2-15,7-7-1 16,-4 6-6-16,-4-2 1 15,-2-4-35-15,-1 3-17 16,-7-3-110 0</inkml:trace>
  <inkml:trace contextRef="#ctx0" brushRef="#br0" timeOffset="25734.979">29111 7743 324 0,'-3'0'123'0,"3"0"-95"0,-4 9 14 0,1-3-1 16,-1 7-14-16,1-4-3 15,-4 10-12-15,3-3-5 16,-3 12-4-16,0-3-3 0,0 19 3 16,0-3-4-16,0 9-2 15,0-9-25-15,3 6-11 16,1-10-2-16,-1 1-1 15,1-7-5-15,-1-6-3 16,1-3-67 0</inkml:trace>
  <inkml:trace contextRef="#ctx0" brushRef="#br0" timeOffset="26813.353">26162 7012 208 0,'-4'-3'77'0,"4"3"-60"0,-3-3 8 0,3 3 2 16,-4 0-7-16,1 0-2 16,-4 0-4-16,3 0 1 15,-3 3-8-15,0-3 2 0,-3 3 2 16,3 0 2-16,0 0 5 16,-1-3 3-16,5 3 2 15,-1 1 1-15,4-4 0 16,0 0-5-16,-3 3 1 15,-1 0-5-15,4 3-1 16,0 0-4-16,0 1 1 0,0-1-2 16,4 0 2-16,-1 0 0 15,4 1 3-15,1-4-5 16,2 6-1-16,1-2-2 16,3-4-1-16,-4 6-3 15,8-3 1-15,-4-3 0 16,4 7 1-16,-4-4-2 15,7 4-2-15,-3-4 1 16,3 3-1-16,-4-2-3 16,5 2 0-16,-5-3 4 15,4 4 3-15,-3-4-1 16,3-3-2-16,-3 0-16 16,0-3-7-16,-4 0-58 15,-7 3-24-15,-4 4-71 16</inkml:trace>
  <inkml:trace contextRef="#ctx0" brushRef="#br0" timeOffset="33509.911">19706 11979 288 0,'-3'-7'107'0,"6"4"-83"0,8-6 19 0,-8 6 6 15,4-4-9-15,4 1 1 16,3 0-14-16,4 0-5 16,6-4-12-16,5 4-2 0,2 0 2 15,5-1-6-15,2-2 0 16,5 0-2-16,6-1-2 15,8 4 1-15,-1 3-1 16,-3 3 2-16,-7 0 1 16,-11 3-83-16,-7 13-37 15,-10-4-50-15</inkml:trace>
  <inkml:trace contextRef="#ctx0" brushRef="#br0" timeOffset="33732.255">19780 12512 316 0,'28'0'121'0,"4"-10"-95"0,25-9 20 0,-33 10 1 16,12-4-14-16,13-2-2 15,11-1-18-15,4 0-6 16,3 7-4-16,-11 3-18 0,-3-4-5 15,-4 1-58-15,-3 6-24 16,7-3-43 0</inkml:trace>
  <inkml:trace contextRef="#ctx0" brushRef="#br0" timeOffset="34213.503">21131 11295 296 0,'25'-34'112'0,"-14"24"-87"0,6-2 20 0,-10 12 4 15,0 0-3-15,4 3 3 16,0 16-8-16,-1 15-2 15,-3 26-22 1,-3 12-4-16,-4 12 1 0,-4 32 1 0,-3 10 0 16,0-1-7-16,0 16-3 15,0-6-3-15,7-16 1 16,4-15-4-16,3-10-2 16,3-13 2-16,4-5 2 15,0-10-33-15,1-7-13 16,-1-12-57-16,-4-9-25 15,-3-16-39 1</inkml:trace>
  <inkml:trace contextRef="#ctx0" brushRef="#br0" timeOffset="34919.48">22169 11753 260 0,'10'-13'96'0,"-3"7"-75"0,4-10 10 0,-8 7 1 15,4 0-7-15,4-4 0 16,0-9-2-16,-1-6 0 16,1 0-13-16,-1-10 5 0,1-3 3 15,-4 0-6-15,0 7 1 16,-3 0-2-16,-4 2 1 16,-4 7 0-16,-3 0 0 15,-4 12-4-15,-3 4 0 16,-7 6-5-16,-4 6 0 15,-3 13-1-15,-4 18-2 16,-3 16 1-16,0 13-1 16,-4 15 0-16,-3 32 0 15,-4 16 0-15,-7 5 2 16,0 23-1-16,7-13 2 0,11-19-2 16,17-15 2-16,22-22 0 15,17-13 1-15,11-19-2 16,10-18 1-16,7-17 0 15,11-8 3-15,4-7 1 16,-4-6 1-16,-4-7 0 16,-6-5 0-16,-12-7 0 15,-6-7 2-15,-11-5-7 16,-10-10-2-16,-11-3-1 16,-14 0 0-16,-14 9 0 15,-8 10 2-15,-6 19-3 16,-4 24-2-16,0 17 2 15,0 2 2-15,8 1-2 16,2 6 0-16,8-7 1 0,11-6 0 16,9 0-5-16,12-6-1 15,10-6-15-15,14-10-6 16,15-2-44-16,10-4-18 16,3 3-82-1</inkml:trace>
  <inkml:trace contextRef="#ctx0" brushRef="#br0" timeOffset="35488.973">22655 11577 316 0,'-24'-12'118'0,"20"12"-92"0,1-7 13 15,3 4-2-15,3-6-5 16,8-7 1-16,6-6-10 0,15-6-1 15,3 0-13-15,4-3-1 0,4-1 2 16,9 1-2-16,8 9 3 16,4 6-6-16,-1 7-1 15,-6 9-2-15,-11 12 1 16,-14 23 0-16,-11 18 1 16,-18 10 2-16,-13 12 3 15,-19 13 7-15,-6 18 2 16,-7-2-3-16,3-7-1 15,0-3-6-15,4-3-3 16,0 0-2-16,6-6 0 16,5-13-2-16,6-6-1 15,7-13-2-15,11-9 1 16,11-10 1-16,7-12 0 0,13-6-3 16,15-10 2-16,11-3 1 15,3-3 2-15,-4-6-19 16,-3-3-6-16,0-4-43 15,0 1-18-15,3-7-22 16,4 0-10-16,0 0-22 16</inkml:trace>
  <inkml:trace contextRef="#ctx0" brushRef="#br0" timeOffset="35894.623">23767 12054 308 0,'-4'-22'115'0,"8"13"-89"0,3-10 21 0,-4 19 5 15,8 0-13-15,-1 6 0 16,5 7-7-16,-1 8-2 16,0 8-17-16,0 8-3 0,-4 7-3 0,1 6-3 15,0 7-1-15,3-1-1 16,0-6 1-16,3-3-2 15,8-6 2 1,-4-9-11-16,4-7-4 0,3-7-47 16,0-5-19-16,-3-4-81 15,-7-5-56 1,-4-8 94-16</inkml:trace>
  <inkml:trace contextRef="#ctx0" brushRef="#br0" timeOffset="36151.865">24278 12104 352 0,'0'-3'132'0,"0"9"-103"0,0 4 14 0,-3-1-1 15,-1 4-18-15,-3 8-3 16,-4 11-8-16,-3 12-1 16,-3 28-7-16,-8 0 1 0,-7 13 1 15,-3 2-3-15,0 17-1 16,-1-4-1-16,5-6 1 15,6-15-4-15,4-1 0 16,3-6-6-16,4-9 0 16,4-4-43-16,-1-21-19 15,7-10-38-15,4 1-15 16,0-4-1 0</inkml:trace>
  <inkml:trace contextRef="#ctx0" brushRef="#br0" timeOffset="36527.163">24649 10887 260 0,'0'-21'99'0,"3"11"-77"0,4 1 15 0,-3 6 3 16,-1-4-2-16,4 7 4 16,0 7-3-16,0 5-2 15,-3 13-20-15,-4 13-1 0,-4 12-2 16,-3 0-10-16,0 0-1 15,-3-3-1-15,-1 0 1 16,4 0-1-16,0 0-2 16,3-3-8-16,4-6-5 15,4 0-57-15,0-7-26 16,-1-6-64 0</inkml:trace>
  <inkml:trace contextRef="#ctx0" brushRef="#br0" timeOffset="37050.812">24903 10875 316 0,'7'-22'121'0,"0"16"-95"0,0 6 22 16,-4 0 3-16,1 0-11 16,3 0 0-16,-4 9-17 15,-3 1-6-15,-3 2-10 16,-8 7-5-16,1 6-1 0,-4 6-1 15,-1-2 2-15,5-1 1 16,-1-3 1-16,4-6-5 0,0-4-1 16,4-5-2-16,3-1 3 15,3 1 0-15,4-4 1 16,4-6 0-16,3-6 2 16,4 6-1-1,6-10-1-15,5 1 1 0,2 2-1 16,5-2 0-16,-5 3 0 15,-2 6-3-15,-5 6 2 16,1 3 1-16,-4 7 0 16,-3 3 0-16,-4 0 2 15,3 3-1-15,-2 0-1 16,-5 0 1-16,1 0 1 16,-4-4 8-16,-4 1 5 15,1-3-3-15,-4 0 1 16,-7-4-4-16,-4 1 0 15,-10-1-8-15,-11-2 0 0,1-1 1 16,-5 0 1-16,1-2-1 16,3-7 1-16,4-7-24 15,3-2-11-15,8-4-23 16,3-2-11-16,3-1-8 16,0-3-5-16,4 4-64 15</inkml:trace>
  <inkml:trace contextRef="#ctx0" brushRef="#br0" timeOffset="37411.209">24963 10828 236 0,'-4'0'90'0,"4"0"-70"0,0-3 15 0,0-4 2 15,0 7-8-15,0 0-2 16,0-3-4-16,0 3 0 16,0 0-13-16,0 0 5 0,0 0 3 15,4 3 1-15,3-3 3 16,7 0 5-16,7 0 4 15,11 0-9-15,3-6 0 16,7 0-11-16,1-3-4 0,-5-1-7 16,5 1 0-16,-8 2-33 15,0 1-15-15,-3 0-38 16,-4 3-13-16,0 3-54 16</inkml:trace>
  <inkml:trace contextRef="#ctx0" brushRef="#br0" timeOffset="38194.098">25499 11825 288 0,'-7'-6'110'0,"7"3"-86"0,0-1 11 16,0 4 1-16,3-3-5 15,1 0 2-15,3 0-10 16,3-3-1-16,5-1-13 16,2 1 3-16,8 0 2 0,3 0-1 0,7-4 0 15,4 7-7-15,7-3-2 16,7-4-2-16,7 10 1 16,-4 0 2-16,-3 0 2 15,-7 10 3-15,-7-1 4 16,-7 13 1-16,-11 3 0 15,-7 10-7-15,-10 9-5 16,-12 6-2-16,-13-3-1 16,-7 6 0-16,-7-6 2 15,-4-3 1-15,4 9 1 16,3 1-5-16,4-7 1 16,3 3 2-16,4-6 3 15,7-7-4-15,7-5-3 16,3-10-2-16,8-7 3 15,10-5 0-15,7-7 1 16,7-3 0-16,7 0 2 16,1 0-1-16,-1 0-1 0,0 0-2 15,-3-3-1-15,-4 3-29 16,-3-3-12-16,0 0-19 16,-4-4-6-16,-4 1-34 15,-6 3-14-15,-11-3-6 16</inkml:trace>
  <inkml:trace contextRef="#ctx0" brushRef="#br0" timeOffset="38432.162">25647 12283 324 0,'-11'0'123'0,"18"0"-95"0,11 0 20 0,-7-3 5 15,10-4-9-15,7-2 1 16,18-4-23-16,17-2-10 16,8 5-8-16,0-2-4 0,-8 2 3 15,-7 4-7-15,-6 0-1 16,-8 3-27-16,-3-4-11 16,-4 4-9-16,1-3-1 15,-1-3-6-15,0-1-1 16</inkml:trace>
  <inkml:trace contextRef="#ctx0" brushRef="#br0" timeOffset="39138.005">26162 10982 276 0,'4'-4'104'0,"-4"-2"-81"0,0 6 14 0,0 0-1 16,0 0-4-16,-4-3 1 15,0 3-5-15,4-6 0 16,0 6-16-16,4-3 2 0,3-4 0 0,4 4-1 16,6-6 2-16,4-1-2 15,8-5 2-15,6 5-8 16,4 1-2-16,3 3 1 16,0 6 1-16,-3 6-3 15,-3 3-1-15,-12 7 1 16,-6 6 2-16,-8 6 1 15,-10 10 1-15,-10-4-4 16,-8 1-3-16,-3-7 0 16,-4 6-1-16,4-5 0 15,4-4 2-15,2-6-3 16,8-1-2-16,4 1 4 16,6-6 3-16,11-4 3 15,8-3 1-15,9-2-4 0,1-1-3 16,0-3 0-16,-4 3-1 15,-3 0-22-15,0-3-8 16,-4 3-25-16,0-3-8 16,-4 0-15-16,-2 0-4 15,-5 0-63 1</inkml:trace>
  <inkml:trace contextRef="#ctx0" brushRef="#br0" timeOffset="39560.786">26829 10837 288 0,'10'-22'107'0,"-6"16"-83"0,-4 0 10 16,0 6 2-16,0 0-9 15,0 0-1-15,0 0-3 16,-7 6-3-16,0 3-10 16,0 1 0-16,0 9 3 0,-4 9-7 15,0 0-1-15,4 4 3 16,0-4 5-16,4 0-3 0,3-3 0 16,3 0 0-16,4-6 4 15,8-3-4-15,6-4 2 16,7-2-5-16,-7-10 1 15,-3 6-7-15,6-6-1 16,-2 0 4-16,-5 0 2 16,1 0-24-16,-4 0-11 15,0 0-20-15,0 0-10 16,-3-6 1-16,-1 6 0 16,-3-4-7-16,-3-2-2 15,-1-3-42 1</inkml:trace>
  <inkml:trace contextRef="#ctx0" brushRef="#br0" timeOffset="39798.828">27086 10922 264 0,'0'-19'99'0,"0"19"-77"0,-3-12 15 0,-1 12 5 0,4-4 1 16,0 1 6-16,0 0-6 16,0 3-4-16,0 0-22 15,0 0 5-15,-3 16 2 0,-1-4-10 16,-3 23-3-16,4-7-7 15,-4 16-1-15,-4 12 1 16,4-5 2-16,3-1-8 16,4-3 0-16,4-3 0 15,-1-7 1-15,4-2 1 16,-3-7 0-16,0-6-55 0,-1-6-25 16,-3-1-108-1</inkml:trace>
  <inkml:trace contextRef="#ctx0" brushRef="#br0" timeOffset="42951.862">20588 10837 224 0,'0'-25'85'0,"0"13"-66"0,4-4 12 0,-1 10 3 16,4-4-5-16,4-2 3 15,3-1-5-15,0 1-2 16,0 2-13-16,0 1-3 0,0 9-2 15,-3 9 5-15,-4 13 3 16,0 16-4-16,-3 25-1 16,-1 15 0-16,1 16 4 15,-1 28-2-15,4 10 3 16,4 6-2-16,3 25 2 16,0-9-8-16,4-1-2 15,-1 17-3-15,-6-14-2 0,-4-8 1 16,-7 15-1-16,-4-19 0 15,-6-19 2-15,-1-12-3 16,1-3 0-16,-1-3 5 16,4-10 5-16,4-16-5 15,3-15-2-15,3-12-1 16,4-11-1-16,4-8 0 16,3-7 2-16,3-3 1 15,1-6 1-15,-4-6-2 16,0 2-2-16,0-5 1 0,1-1 1 15,-1-3-1-15,-4 1-1 16,4-1 3-16,0-3 0 16,4-3 1-1,0 0 0-15,6-3 2 0,12 0 3 16,6 0-2-16,7-4 1 16,8 1-3-16,-1 3 2 15,1 0-6-15,3 3-1 16,17 0 0-16,12 0 0 15,-1-3 0-15,0 0 0 16,14-4 0-16,15-2 2 16,-1-7-1-16,0-3 2 15,19 1 0-15,2-1 1 16,-10 0-2-16,11 0-2 16,3 3 1-16,-11 7-1 0,-3 0 0 15,7-1 2-15,0 4-3 16,-7-3 0-16,4-1 1 15,10 1 0-15,-3-4 2 16,-1-6 1-16,15 1-4 16,-7 2 1-16,-8 0-2 15,8 1 0-15,-1 5 2 16,-10 7 0-16,-3-3 2 16,3-4 1-16,0 10-4 15,-10-3 1-15,3-3 0 16,7 0 0-16,21 3 0 15,-18-4 0-15,1-2 0 0,0 3 0 16,-11 2 0-16,-11 1 0 16,-3 0 0-16,0 0 2 15,0 3-1-15,-11 3-1 16,-14 0 1-16,-3-3-1 16,3 0-3-16,0 3 2 15,-3-3 1-15,-11 0 2 16,-7 0-1-16,-11 0-1 15,-6 0-2-15,-8 0 1 16,-3 0 3-16,-7 0 1 16,0 0-4-16,-8 0 1 15,1 0-2-15,-4 0-2 16,-3 0 5-16,-4 0 3 16,-4 0-1-16,-3 0 0 15,1-3-1-15,-5 0-2 16,1-3-2-16,-1 0 1 15,-3-4 1-15,4-5-3 16,-1-4 2-16,1 0 1 16,-4-6 2-16,0-22-1 15,0-19 2-15,0-9-2 16,3-7 2-16,1-31-4 16,6-25-2-16,4-9 2 15,4-38 2-15,0 9 0 16,-1-15-1-16,1 9-2 15,0 19 1-15,-8 10-1 16,-3 11 0-16,-3 23 2 0,-4 22 2 16,-4 9-3-1,-3 16-2-15,0 9 2 16,0 7 2-16,0-4 0 16,0 7-1-16,-4 0 1 0,1 3-1 15,-1 6 0-15,-3 3 2 16,-4 13-1-16,-3 6-1 15,-7 6-2-15,-7 10-1 16,0 6 2-16,-1 6 0 16,1 4 1-16,0-4 0 15,3 0 0-15,0 0 0 16,0-6-3-16,1-3 2 16,-1 0 1-16,-3-3 2 15,-1 0-1-15,-2-1-1 0,-1 1-2 16,0 3 1-16,-3 0-1 15,-1 0 0-15,-3 0 4 16,-6-1 3 0,-12 1-4-16,-10 3-1 15,3 0 0-15,1 0 2 0,-1-3-3 16,-6-3 0-16,-12 0 1 16,-6 2 0-16,7 1 2 15,-4-3 1-15,-3-3-6 16,-14 5 0-16,-1 4 1 15,8-6 1-15,-4 6 1 16,-14 0 0-16,4 0 0 0,6 6 2 16,1-6-1-16,-11 4 2 15,-3 2-4-15,17-3 0 16,4 3 1-16,-4-3 0 16,-4 1 0-16,8-1 0 15,14 0 0-15,3-3 0 16,1 0 0-16,-8 3 0 15,0 3 0-15,4 4 0 16,7-1 0-16,3-3 0 16,-7 1 0-16,1 2 2 15,-1 0-1-15,8 1-1 16,6-1-2-16,7-2-1 16,1-4 2-16,-4-3 2 15,-4 0 0-15,1 6-1 16,3-3 1-16,7 6-1 0,3-2 0 15,1-1 0-15,0-3 0 16,-4 3 2-16,-4-2-1 16,-3 2-1-16,0 0 1 15,11 0-1-15,3 1 0 16,3-1 0-16,1 0 0 16,-4 0 0-16,0 4-3 15,-3-1 2-15,-1 1 1 16,1-1 0-16,6 0 0 15,4-2 0-15,4-4 0 16,3 6 0-16,4-2 0 16,0-4 2-16,3 0-1 15,-3-3-1-15,-1 0-2 16,-2 0 1-16,-1 0 1 0,0 3 0 16,0 0 0-16,0 0 0 15,4 0 0-15,3 0 2 16,1 1-1-16,2-1-1 15,1 0 1-15,0 0-1 16,0 0-3-16,-4 0 2 16,4 0 1-16,-4 1 2 15,0 2-3-15,-3 0 0 16,0 0 1-16,3-2 0 16,0 2 0-16,4-3 0 15,3 0 0-15,4-3 0 0,0 9 0 16,0-9 0-16,3 7 0 15,1-4 0-15,-1 3 0 16,4-3 2 0,0-3-3-16,0 0 0 0,-1 0 1 15,5 0 0-15,-1 0 0 16,1 0 2-16,-1 0-3 16,1 7 0-16,-5-4-1 15,5-3 0-15,-1 0 2 16,1 6 0-16,-1-6 2 15,4 0 1-15,0 3-1 16,7-3-2-16,-4 0-4 16,4 0 0-16,0 0 2 0,-7 3 3 15,7-3 0-15,-7 0-1 16,4 3 1-16,3-3-1 16,-7 4-9-16,7-4-4 15,-4 3-44-15,4-3-18 16,4 9-117-1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53:25.5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10054 3760 244 0,'-17'-9'93'0,"13"9"-72"0,0 0 7 16,4 0-2-16,0 0-5 16,0 9 2-16,4 1 2 15,0-4 2-15,10 0-14 16,0-2 5-16,3-8 3 0,8-8-3 16,7-1 2-16,3-5-2 15,4-1 0-15,3-9-3 16,4 2 1-16,4 1-3 15,9-9 0-15,16 3-7 16,13-7-2-16,0-3-2 0,11-9-2 16,21-10 3-16,3 1 0 15,1 5-4-15,13 1 1 16,8 0 0-16,-11 9 0 16,11 6 0-16,3 16 2 15,-7 0 1-15,11 13 3 16,10 6-1-16,-3 9 0 15,20 4 1-15,-6 8 3 16,-3 1-2-16,6 3-2 16,-14 16 0-16,-10 6-1 15,0 0-5-15,-11 9 1 16,-14-6 0-16,-18-3 2 16,-3 0 1-16,-4 0 1 0,-6-10-5 15,-12-3 1 1,-13-2 2-16,3-1 1 15,-25-6-1-15,-13-13 1 0,-19 1-26 16,-13-4-10-16,-11-6-56 16,-4-6-25-16,-3 6-59 15</inkml:trace>
  <inkml:trace contextRef="#ctx0" brushRef="#br0" timeOffset="481.702">12947 3851 248 0,'-14'4'93'0,"10"-1"-72"0,4-3 14 0,0 6 0 0,4-3-5 16,-1 3 0-16,1-2-2 15,3 5 0-15,0-9-15 16,4 9 5-16,3-9 5 0,10-9-3 16,12 0 0-16,13-10-5 15,11-3-1-15,18-13-4 16,20 1-1-16,5 9-8 16,-4 3 0-16,-1 6-1 15,1 7 2-15,-4 6-3 16,-3 3 0-16,-14 3-19 15,-11 0-9-15,-7 0-27 16,-7 0-12-16,-8 3-92 16</inkml:trace>
  <inkml:trace contextRef="#ctx0" brushRef="#br0" timeOffset="1291.926">8498 8003 252 0,'0'-10'93'0,"-3"1"-72"0,-1 9 9 0,4 0-1 0,0 0-6 15,0 0 0-15,-7 9-3 16,0 10-1-16,-3 13-10 16,-1 11 3-16,-3 8 4 0,-4 18 3 15,1 34 3-15,-4 19 5 16,-8 41 4-16,-6 26-9 16,-7 43 0-16,3 9-9 15,7 13-3-15,11-25-1 16,14-10 1-16,14-27-3 15,14-36 1-15,14-21-5 16,8-22-2-16,3-19 0 16,-4-22 1-16,-3-9-1 15,-4-22-1-15,-7-13-17 0,-3-15-6 16,-7-13-55-16,-4-4-22 16,0-11-74-1</inkml:trace>
  <inkml:trace contextRef="#ctx0" brushRef="#br0" timeOffset="1714.474">9377 8900 284 0,'0'-22'107'0,"0"22"-83"0,3-4 10 16,-6 4 13-1,3 7-28-15,-4 8 17 16,1 4-21-16,-8 22 16 15,4 6-17-15,-10 13 12 16,6-4-15-16,-14 22 6 16,8 1-10-16,-15 15-2 15,7-3-3-15,-7 12 1 16,8-6-2-16,-8 13-3 16,11-19 1-16,-4-6-4 15,11-16 3-15,-4-13-30 0,11-12 18 16,-3-13-69-16,6-9 46 15,-3-9-138-15,7-4 99 0</inkml:trace>
  <inkml:trace contextRef="#ctx0" brushRef="#br0" timeOffset="2014.136">8992 8928 264 0,'-10'-28'101'0,"10"28"-78"0,3-10 15 0,-3 10 21 16,7 6-34-16,0 4 22 15,7 2-28-15,4 20 18 16,0 5-21-16,6 20 14 16,5 2-17-16,6 26 1 15,0 12-8-15,8 26-3 0,-5-4 0 16,-2 15 0-16,-5-14-4 15,-2-17 1-15,-5-15 0 16,1-16 0-16,-4-16 2 0,0-15-34 16,-3-13-16-16,-4-9-88 15,0-19-37-15,-3-15 41 16</inkml:trace>
  <inkml:trace contextRef="#ctx0" brushRef="#br0" timeOffset="2656.72">9955 8047 252 0,'-3'-10'93'0,"3"4"-72"0,0-3 7 0,0 5 0 0,0-2-4 15,-4-3 3-15,1-1 2 16,3 1 2-16,-4 3-16 16,1-4 2-16,-4 4 1 0,-4 0-2 15,1 3 1-15,-8 3-7 16,-3 3-4-16,-4 6-3 15,-3 10-3-15,0 6 3 16,-4 13 0-16,4 2-1 16,3 1-2-16,7 0 1 15,1 0-1-15,6-7 0 16,8 4 2-16,6-10 3 16,8-6 2-16,6-6 3 15,4-7 1-15,8-6-1 0,-1-6 1 16,0-6-2-16,0-7 2 15,-3-6-4-15,0-9 1 16,-4-13-5-16,-3 6-2 16,-4 4 4-16,-4 9 1 15,-3 6 6-15,0 9 5 16,-3 20-7-16,-1 9-1 16,-3 12-5-16,0 7-3 15,0-1 0-15,0 13-1 16,0 7 0-16,4 9 2 15,-1 3-1-15,5-7 2 16,-1-2-2-16,0-4-1 16,0 1-4-16,0-7-2 15,0-6-52-15,0-3-24 16,0-7-35-16,3 4-15 16,5-7-15-16</inkml:trace>
  <inkml:trace contextRef="#ctx0" brushRef="#br0" timeOffset="3243.75">10347 9160 280 0,'-4'-3'107'0,"8"6"-83"0,3 3 19 0,-3-3 3 15,3 3-13-15,3-2-4 16,8-4-11-16,3 0-3 15,4 0-9-15,6 0-2 0,8 0 2 16,4 0 1-16,2 9 3 16,-2 0 1-16,-8 4 3 0,-3 3-1 15,-11 6 0-15,-10 6-5 16,-11 9 0-16,-15 20-5 16,-9 12-2-16,-8 0 0 15,0-3 1-15,1-4-1 16,2 1 2-16,1 6-2 15,7-6 2-15,3-4-2 16,8-8 2-16,6-11-2 16,8-8 2-16,6-10-4 15,11-13 0-15,15-9 1 16,6-9 2-16,0-4 1 16,1 1 1-16,-4 2-2 15,-8 4-2-15,-6 3-8 16,-4 3-3-16,-3 0-34 0,-8 3-15 15,-3 0-11-15,-3 0-2 16,-4-3-64 0,-11 0-36-16,-3-3 83 15</inkml:trace>
  <inkml:trace contextRef="#ctx0" brushRef="#br0" timeOffset="3484.129">10329 9630 272 0,'18'6'104'0,"-4"-6"-81"0,14 0 23 0,-14 0 5 0,8 0-5 16,9-3 2-16,19-6-20 16,13-4-9-16,4-5-11 15,0-1-6-15,-7 0-1 0,-7 6-1 16,-3-2 2-16,-8 2-23 15,-3 1-11-15,-4 2-27 16,-7 1-11-16,-3-1-78 16</inkml:trace>
  <inkml:trace contextRef="#ctx0" brushRef="#br0" timeOffset="4233.828">11384 8031 228 0,'4'-31'85'0,"-1"15"-66"0,4 0 10 16,-7 7-1-16,4 0-3 15,-4-4 0-15,0-3-1 16,-4 4 0-16,1-1-13 16,-1 4 9-16,-3 6 3 0,-3-4-3 15,-1 4-1-15,0 3-5 16,-3 0 1-16,-3 3-4 16,-8 4 1-16,0 5-7 15,1 7-1-15,-5 19 0 0,-2 12 2 16,-1 6 1-1,7 4 3-15,0 3-3 0,4-1 1 16,7 14 1-16,7-8 2 16,7 5-1-16,11-11-1 15,10-12-3-15,11-6 1 16,6-12 2-16,1 2 2 16,0-15-3-16,0-6-3 15,3-7 0-15,-7-6 1 16,1-10-1-16,-1-5 2 15,-7-13-4-15,-7-1 0 16,-6 1 1-16,-12 3 0 16,-6 6-2-16,-12 7 1 15,-6 5-4-15,-11 1 0 16,-13 12 1-16,-12 7 0 16,-6 3-3-16,10 6 2 15,7 3-1-15,11 0-2 16,10 0-17-16,11 0-7 0,10-6-20 15,15-4-8-15,10 1-30 16,7-10-12-16,-3 4-54 16</inkml:trace>
  <inkml:trace contextRef="#ctx0" brushRef="#br0" timeOffset="4717.839">11864 7689 312 0,'0'-31'115'0,"3"22"-89"0,8 5 14 0,-7 8 3 0,3 8-11 16,7 13-1-16,7 13 5 16,11 12 1-16,6 25-19 15,12 29-4-15,6 2 0 0,-3 26-2 16,0 15 3-16,-3 7-6 15,-5 22-1-15,-2-7-4 16,-8 10-1 0,-7-1 1-16,-7-12 0 0,-10 16-2 15,-8-12-2-15,-10-17 1 16,-3 7 1-16,-8-12-1 16,-6-7 2-16,-5-25-4 15,-2-16-2-15,-1-15-42 16,7-19-18-16,4-19-61 15,7-13-23-15,3-9-2 16</inkml:trace>
  <inkml:trace contextRef="#ctx0" brushRef="#br0" timeOffset="5811.876">13571 7768 148 0,'22'-38'55'0,"-15"25"-43"0,0-8 14 0,-4 14 6 16,-3 1-3-16,0 0 9 16,-10 15-12-1,-5 7-14-15,-6 6 4 0,-7 15 1 16,-4 14 6-16,-6 33 6 16,-1 23-3-16,-7 28 2 15,-4 31-16-15,-9 34-5 16,-5 26-2-16,4 31-1 0,14 0-2 15,14 7-2-15,22-26 1 16,24-3-1-16,18-34 0 16,7-32 0-16,6-21 2 15,1-23 1-15,4-21-1 16,-1-20 1-16,0-18-2 16,-6-19 2-16,-4-12-55 15,-8-26-22-15,-6-15-67 16</inkml:trace>
  <inkml:trace contextRef="#ctx0" brushRef="#br0" timeOffset="6500.682">17452 3322 192 0,'-11'-29'74'0,"4"20"-58"0,-3-1 16 0,3 10 4 15,3-6-5-15,1 3 2 16,-1 3-6-16,4 0-2 16,0 0-13-16,0 9 14 0,4 1 8 15,-1 15 4-15,1 0 2 16,-4 13-9-16,0 6-4 16,0 12-4-16,-4 16-3 15,1 10-10-15,-1-4-6 16,4-6 1-16,4-3 4 15,-1-3-5-15,1-3-2 0,-4-4-30 16,3-9-14-16,1-6-53 16,3-15-22-16,0-7-43 15</inkml:trace>
  <inkml:trace contextRef="#ctx0" brushRef="#br0" timeOffset="7190.706">21615 3826 260 0,'0'-40'99'0,"7"14"-77"0,3-5 13 0,-3 22 1 15,4-10-4-15,3 3 1 16,0 4-5-16,0 2 0 15,0 7-16-15,-3 13 6 0,-4 12 3 16,-7 15 2-16,-3 10 1 16,-5 6-7-16,1 4-2 15,4-1-9-15,3 13-2 16,3 3-2-16,4-3 1 16,1-6-4-16,-1-10-2 15,0-9-62-15,-4-6-27 16,-3-19-85-1</inkml:trace>
  <inkml:trace contextRef="#ctx0" brushRef="#br0" timeOffset="8107.133">18260 3011 180 0,'-21'10'68'0,"17"-7"-52"0,4-3 10 16,0 0 1-16,4 0-7 16,3-3-1-16,7-4-7 0,7 4 0 15,7-9-7 1,7-1 4-16,8-3 1 0,3-2-3 0,7-1 1 16,17-13-3-16,18 1 2 15,8-3-4-15,13-7 0 16,29 3 1-16,3-9 2 15,21 3-3-15,11 0 0 16,14-3-3-16,17 3-1 16,12 0 1-16,16-3 2 15,12 7-1-15,-1 5 2 16,29 4 0-16,-4 9 1 16,14 6-2-16,7 10 1 15,-17 12-2-15,7 10 2 16,-25 6 0-16,0 9 3 15,-21 4-1-15,-4 2 2 16,-14 4-2-16,-24 3 0 0,-8 0 1 16,-21 3 1-16,-28 6-1 15,-28 1 1-15,-21 2-2 16,-22-6 0-16,-13-3-1 16,-11-3 0-16,-8-9-5 15,-6 2 1-15,-7-2 0 16,-1-4 0-16,1 0-18 15,-7-2-5-15,-4-1-18 16,-7-13-6-16,-11 4-81 16</inkml:trace>
  <inkml:trace contextRef="#ctx0" brushRef="#br0" timeOffset="8856.668">20182 3569 192 0,'-3'-3'74'0,"-1"3"-58"0,1-3 5 0,3 3-1 16,0 0-10-16,0 0-3 16,0 0-2-16,3-6 1 15,8 3-3-15,3-4 0 0,7-2 1 16,11-4 0-16,7-2 0 15,7-4 2 1,7-3 3-16,24-6-4 0,22-7-1 16,3 4-2-16,25-7 1 15,21 4-2-15,18-4 2 16,25 4-4-16,17-1 0 16,14 7 3-16,7 3 1 15,8-3 1-15,6 9 2 16,-3 9 1-16,0 1 3 15,-11 9-1-15,-14 0 0 16,-3 9-1-16,-28 7 2 16,-22 3-5-16,-7 6-1 15,-17 6-2-15,-18 4 1 0,-22-1-4 16,-16 1 0-16,-15-1 1 16,-11-2 2-16,-10-4-3 15,-4 3 0-15,1-3 1 16,-1-3 0-16,0-3 0 15,1-3 0-15,-8 0-9 16,-3-10-2-16,-11 1-117 16</inkml:trace>
  <inkml:trace contextRef="#ctx0" brushRef="#br0" timeOffset="9579.708">22394 3713 200 0,'14'-18'77'0,"-14"18"-60"0,15-22 8 0,-8 15 2 16,3-2-10-16,8-4 1 15,7 1-5-15,10-4 0 16,11 7-7-16,7-1-2 0,10-5 2 16,15-1-1-16,31-3 0 15,11 0-1-15,25 1 2 16,13-1 3-16,-2 0 2 16,16 10-3-16,-9 5 0 15,-19 1-5-15,1 6 0 16,-11 1-1-16,-39 2 1 15,-17-3-4-15,7 6 0 16,17 1 1-16,-10 9 2 16,-15-10-3-16,-6 0 0 15,-11 1-1-15,-7-1-2 16,-7 1 3-16,-8-1 0 0,-2-3 3 16,-15 1 1-16,-4-4-12 15,-2 0-7-15,-5 0-53 16,-10 6-25-16,0-9-13 15</inkml:trace>
  <inkml:trace contextRef="#ctx0" brushRef="#br0" timeOffset="9998.532">24275 3993 212 0,'-7'-4'82'0,"7"4"-64"0,-7-6 11 0,7 6 2 16,-4 0-13-16,0 0-2 16,1 0-1-16,3-3 3 15,3 0-10-15,1 0 0 0,10-4-1 0,-3 1 5 16,24-3 5 0,-3 2-5-16,31-2 1 0,-10 3-6 15,14 0 1-15,-14-1-5 16,18 4 0-1,-15 0-3-15,8 6-3 0,-11-3 2 16,-1 6 0-16,-9-2-37 16,-11 2-14-16,-4 0-84 15</inkml:trace>
  <inkml:trace contextRef="#ctx0" brushRef="#br0" timeOffset="11184.241">14079 9097 240 0,'-14'-6'90'0,"7"6"-70"0,0-3 8 16,7 3-2-16,-3 0-3 15,3 0 3-15,-4 0-5 16,1-3-1-16,3-4-11 15,3-2-1-15,4-7 2 0,11-6 3 0,6-3 2 16,8 0-4-16,7-3-1 16,10-7-4-16,15 7-1 15,6-3-1-15,8 3 0 16,-7 6 2-16,-8 6 1 16,-3 13 3-16,-7 6 4 15,-7 10-2-15,-11 8 1 16,-10 17-3-16,-11 25 1 15,-10 9-2-15,-12 9 0 16,-9 7-5-16,-11 19-3 16,-11 3 0-16,-11-7 1 15,-6-6-1-15,0 7-1 16,3-7 1-16,10 0-1 16,4-15 0-16,8-10 0 15,10-13-3-15,6-9 2 16,12-9 1-16,10-19 2 15,18-6 3-15,17-10 2 16,14-9-1-16,4-6-1 0,0-1-3 16,-3 1-2-16,-1 6 1 15,1-4 1-15,-1 4-3 16,-3-3-2-16,-4-3-12 16,-6 5-2-16,-8-2-38 15,-7 0-17-15,-10 0-39 16,-11-4-16-16</inkml:trace>
  <inkml:trace contextRef="#ctx0" brushRef="#br0" timeOffset="11832.825">14979 8320 228 0,'-7'-10'85'0,"7"7"-66"0,-4 3 14 15,4 0 4-15,0 0-10 16,0 0-1-16,0 0-9 16,0 0 0-16,0 0-10 15,4-3 0-15,3 0 3 0,4-4-2 16,6 1 1-16,8-3 3 15,3-7 3-15,7 7-4 16,1-4 1-16,-1 4-5 16,0 2 1-16,-3 7 1 15,-4 4 2-15,0 2 6 16,-10 3 3-16,-7 10-4 0,-8 6-1 16,-6 7-9-16,-8 5-2 15,-7 10-2-15,1 6 1 16,-4 1-2-16,-1-4-1 15,5-3-2-15,3-6 1 16,7-4-1-16,3-5 0 16,8-7 2-16,3-6 0 15,7-7 2-15,3-2 1 16,5-1-1-16,6-9-2 16,4 6 1-16,-1-3-1 15,1 1-33-15,0-1-15 16,-4 3-45-16,0-3-16 0,-3 0-35 15</inkml:trace>
  <inkml:trace contextRef="#ctx0" brushRef="#br0" timeOffset="12535.741">16242 9310 264 0,'0'-9'101'0,"0"3"-78"0,0 3 13 0,0 3 2 16,-4 3-13-16,-3 6-3 15,0 10-8-15,-3 3-1 16,-4 12-8-16,-4 13 1 16,-3 13 1-16,-7-1 1 0,-4 7 0 15,-3 0-2-15,-4 13-1 16,-4 5 1-16,5-2 1 15,2-7-6-15,5-9 0 16,6-7-1-16,4-8 2 16,7-4-1-16,3-13-1 15,4-9-4-15,3-6-2 16,4-10-48-16,0-9-19 16,4 0-73-1</inkml:trace>
  <inkml:trace contextRef="#ctx0" brushRef="#br0" timeOffset="12836.97">15843 9411 296 0,'-7'-29'110'0,"11"23"-86"0,3 0 16 15,0 6 0-15,3 0-11 16,8 6-2-16,3 7-11 15,4 9-5-15,0 18-6 16,-1 7-2-16,1 0 3 0,0 13 1 0,-4-4 1 16,0 7-2-16,0 0 1 15,0 9-6-15,1-9-1 16,-1 3 2-16,0-13 1 16,-3-3-1-16,-1-6-2 15,1-6-10-15,-1-10-6 16,-2-3-58-16,-5-9-24 15,4-10-51 1</inkml:trace>
  <inkml:trace contextRef="#ctx0" brushRef="#br0" timeOffset="13451.459">16873 8448 192 0,'7'-16'74'0,"-7"13"-58"0,0-3 14 16,0 3 3-16,0 0-6 15,0 0 1-15,0-4-2 16,-3-2-1-16,3 6-14 16,0-4 4-16,-4-2 3 0,1 0 1 15,-4 2 3-15,-4 1-8 16,-3 6-3-16,-4 6-4 0,-3 1 0 16,0 11-4-16,-4 1 0 15,1 19 1-15,-4 6 0 16,-1 9 4-16,1 0 3 15,3 1-2-15,4 2 2 16,7-6-2-16,7 4 0 16,11-1-1-16,3-6 2 15,7 0-3-15,3-9-2 16,5-7 4-16,6-12 2 16,4 0 0-16,6-13 1 15,5-12-4-15,3-7 0 16,-4-6-3-16,-7-3 2 15,-7 0-6-15,-6 0-3 16,-15 4 1-16,-11-1 2 16,-10 9 0-16,-11 1-1 15,-7 0-4-15,-3 9 0 0,0 9 0 16,3 0 2-16,4 7-1 16,3 3-1-16,8 3-19 15,6 3-8-15,4 0-35 16,7-6-13-16,11 0-86 15</inkml:trace>
  <inkml:trace contextRef="#ctx0" brushRef="#br0" timeOffset="13990.949">17522 9439 244 0,'-10'-47'90'0,"3"34"-70"0,3-2 21 15,1 11 4-15,-1 1-8 16,4 0 1-16,0 3-11 16,4 3-2-16,-1 7-14 15,4 9 4-15,4 12 5 0,-4-3-5 16,7 22 2-16,7 0-6 0,0-2-1 16,4-1-6-16,10-7-3 15,1 4 0-15,3-6-1 16,-1-4 0-1,-2 4 2-15,-8 3-23 0,-3-7-11 16,-8-2-52-16,-6-7-23 16,-8-10-39-1</inkml:trace>
  <inkml:trace contextRef="#ctx0" brushRef="#br0" timeOffset="14276.924">18006 9417 324 0,'-4'-9'123'0,"4"9"-95"0,-3 3 3 0,3-3-6 0,-4 9-6 15,1 10 1-15,-4 19-5 16,-4 5-1-16,-3 8-8 16,-7 5 0-16,-4 7 1 0,-7 28-3 15,1 3-3-15,2 3 0 16,1-3 1-16,7 6-1 15,3 4-1-15,4-10 1 16,4-16 1-16,3-3-3 16,0-15 0-16,3-13-19 15,4-12-9-15,4-10-32 0,3-10-11 16,7-12-70 0</inkml:trace>
  <inkml:trace contextRef="#ctx0" brushRef="#br0" timeOffset="14863.338">18327 8445 236 0,'-11'-6'88'0,"8"6"-69"0,-4-3 8 16,3 3 1-16,1 0 0 15,-1-4 3-15,1 4-5 16,3-3-2-16,0 0-13 15,7 0 4-15,3-3 3 0,8-4 1 16,7 1 1-16,3-1-3 16,7 1 2-16,4 0-6 15,-4 2 0-15,0 4-4 16,-3 3 0-16,-4 7-1 16,-6 5 2-16,-12 13 1 0,-6 16 3 15,-11 9 2-15,-4 10-1 16,-3-4 1-16,-4-3 0 15,-3 1-4-15,0-7-2 16,3-6-4-16,4-4-1 16,4-2-3-16,3-7 1 15,7-6 2-15,7-3 2 16,7-7-3-16,7 1-1 16,4-4-1-16,3-3-2 15,0 1 1-15,7-1-1 16,1 0-7-16,-1 4-3 15,0-4-36-15,4-3-15 16,3 3-26-16,-6-6-11 16,2 0-73-1</inkml:trace>
  <inkml:trace contextRef="#ctx0" brushRef="#br0" timeOffset="15508.481">19145 9304 296 0,'0'-9'110'0,"4"-1"-86"0,3 1 11 0,-4 6 1 16,4 0-9-16,4-4-1 15,7 1-6-15,6 0 0 16,8-1-11-16,7 1 1 0,3 3 1 16,-3 3-2-16,0 3 0 15,-4 7-3-15,-3 5 1 16,-7 4 2-16,-8 3 2 0,-10 19-3 16,-7 6 0-16,-7 12-3 15,-7 4 0 1,-11-3-3-16,-6-4 1 0,-8 1-4 15,-3-1 0-15,3 4 1 16,3-4 0-16,8-3-3 16,7 1 2-16,7-10 1 15,10-7 2-15,11-9-3 16,15 1 0-16,13-14 3 16,7-5 1-16,4-10-1 15,-4-3 1-15,1-4-2 0,-4 1-1 16,-8 3 1-16,-6 0-1 15,-4 0-25-15,-7 3-10 16,-3 0-26-16,-4-4-12 16,-4-2-34-16,1-3-12 15,0-4 8 1</inkml:trace>
  <inkml:trace contextRef="#ctx0" brushRef="#br0" timeOffset="15793.831">19054 9699 304 0,'14'-3'115'0,"0"3"-89"0,7 3 19 15,-7-3 4-15,14-3-12 16,18-3-1-16,14-4-14 15,7-9-6-15,4 4-9 16,6-7-5-16,4 0-1 0,-6 0-1 16,-8 3 2-16,-11 3-10 15,-10-2-4-15,-11 8-32 16,-7-2-13-16,-6-1-15 16,-5 1-6-16,-10 5-50 15</inkml:trace>
  <inkml:trace contextRef="#ctx0" brushRef="#br0" timeOffset="16184.969">19752 8479 220 0,'21'-40'85'0,"-10"27"-66"0,10-6 19 0,-21 19 5 16,3 0-7-16,1-3-1 15,0 3-8-15,-1 0-3 0,-6 10-13 16,-8 12 0-16,-3 6 2 0,0 9-1 16,3 1 1-16,1 0 1 15,6-4 2-15,4-6-1 16,7 1 1-16,11-1-4 15,6-9 0-15,8-7-5 16,0-2-2-16,3-4-2 16,-3 0 0-16,-4-3-2 15,-3-3-1-15,-4 0-2 16,-3 0 1-16,-4-3-37 16,-4 0-14-16,-3-3-23 15,0-4-6-15,4-2-62 16</inkml:trace>
  <inkml:trace contextRef="#ctx0" brushRef="#br0" timeOffset="16438.856">20059 8542 280 0,'3'-9'104'0,"-3"6"-81"0,4 3 23 0,-4 0 3 15,0 3-9-15,4 6 2 16,-1 7-9-16,-3 6-3 15,0 6-16-15,0 3-11 0,0 13-5 16,0-6 3-16,0 3 3 16,4 3-3-16,-1-1-1 15,8 4 2-15,3 0 1 16,7-6-4-16,4-3 1 0,-4-7-42 16,-7-6-19-1,-3-6-51-15,-4-9-21 0,-7-7 8 16</inkml:trace>
  <inkml:trace contextRef="#ctx0" brushRef="#br0" timeOffset="16904.795">20281 8047 268 0,'18'-47'101'0,"-18"47"-78"0,28-35 11 0,-24 32-1 15,6-6-5-15,1-1 3 16,3 4-6-16,-4-3-3 15,8 18-12-15,-4-6 13 0,7 32 7 16,-3-7-2-16,7 31-2 16,10 23-6-16,7 18-2 15,11 26 1-15,7-7 2 16,0 16-9-16,-3 15-4 16,-8-9-5-16,-7-3 0 0,-13 13 0 15,-12-13 1 1,-13-10-2-16,-15-2 1 15,-17-4-2-15,-14-15-1 0,-4-23 1 16,0-15-1-16,4-12-16 16,3-17-6-16,7 1-29 15,7-13-12-15,4-6-110 16,7-6-72 0,7-16 108-16</inkml:trace>
  <inkml:trace contextRef="#ctx0" brushRef="#br0" timeOffset="17702.057">21417 8947 244 0,'0'-10'93'0,"-3"7"-72"0,6 3 7 0,-3 0 0 0,4 0-2 15,3 3 4-15,3 0-3 16,4 0 1-16,11-3-16 16,10 0 2-16,15-3 2 0,10 0-2 15,0 0 0-15,3-3-6 16,1-4 0-16,-1 1-7 16,-3 6-1-16,-7-3 0 15,-11 6 2-15,-13 0-50 16,-15 9-21-16,-14 10-87 15</inkml:trace>
  <inkml:trace contextRef="#ctx0" brushRef="#br0" timeOffset="17884.341">21477 9376 280 0,'-7'3'104'0,"18"-3"-81"0,13-9 25 0,-2 3 4 15,20-1-18-15,14-2-5 16,4 3-19-16,0 3-9 16,-3 3-1-16,-4 3-32 0,-4 0-11 15,0 3-108 1</inkml:trace>
  <inkml:trace contextRef="#ctx0" brushRef="#br0" timeOffset="19203.28">22740 8724 208 0,'-11'-9'79'0,"4"5"-61"0,-3-2 15 16,3 3 3-16,0 0-5 15,-4 0 2-15,1 0-8 16,-5-1-3-16,5 1-12 15,3 0 0-15,0-3 1 0,0 3 0 16,0 3 3-16,3-6-3 16,8 2-1-16,3-11-2 15,7-4 0-15,11 0 2 0,10-6 1 16,0 3-1-16,4 0 1 16,3 3-4-16,4 10 1 15,-11-1-1-15,18 10 1 16,0 10-2-16,-7 9 1 15,-7 12 0-15,-7 7 1 16,-8-1 0-16,-10 13 2 16,-10-2-3-16,-11 8 1 15,-11 16-5-15,-10 6 0 16,-4 1-1-16,-3-1-2 16,-4 1 3-16,0 5 0 15,1 4-4-15,2-3 1 16,5-13-2-16,6-9 0 15,11-10 2-15,10-16 2 16,11 1-1-16,7-16-1 16,8-6 3-16,6-10 0 0,11-6-1 15,6-3 1-15,1 0-4 16,-3-4-2-16,-1 4-31 16,-7-3-13-16,1 0-25 15,-8-4-7-15,0-5-31 16,0-4-10-16,0 0 15 15</inkml:trace>
  <inkml:trace contextRef="#ctx0" brushRef="#br0" timeOffset="19848.34">23248 7918 196 0,'-3'-6'74'15,"-1"6"-58"-15,-3-3 14 0,7 3 1 0,-4 0-5 16,1 0 2-16,3 0-3 16,0-3 2-16,0-1-15 15,3-2 4-15,8 3 2 0,0-3 3 16,3-4 2-16,3 1-6 15,5 0-2-15,2-1-1 16,4 4 2-16,1 0-3 16,-1 3 0-16,0 6-1 15,-3 6 2-15,-8 4-1 16,-6 5 2-16,-7 11-6 0,-12 11-3 16,-2 4-1-16,-4 3-1 15,-4 0-5-15,1-3 1 16,-1-3 0-16,0-7 0 15,4-2-3-15,0-4 2 16,7-9 1-16,3 3 0 16,4-6 2-16,4-4 1 15,7-3 1-15,6-2 2 16,11-7-1-16,11 0 0 16,4 0-6-16,-1 3 1 15,-3 0 0-15,-8 0 0 16,-2 3-38-16,-8 1-14 15,-4-7-27-15,-2 6-11 16,-5-3-61 0</inkml:trace>
  <inkml:trace contextRef="#ctx0" brushRef="#br0" timeOffset="21048.947">24515 8881 252 0,'17'-13'96'0,"-13"7"-75"0,3 3 14 0,-7 0 1 15,0 0-4-15,0-1 3 16,0 4-6-16,0 0-1 16,0 0-15-16,0 0 1 0,-7 10 0 15,-4 5-3-15,-7 11 1 16,-3 11-7-16,-3 10-3 16,-1 3-1-16,-3 7 1 15,-1-7 1-15,5 3 3 16,3-3-5-16,-1 1-1 15,1-1 0-15,4 0 0 16,3 0 0-16,3-6 2 16,0 0-1-16,4-13-1 15,0 4-10-15,0-10-6 0,0-3-30 16,0-7-12-16,-3-5-32 16,-1-1-11-1,0-12-17 1</inkml:trace>
  <inkml:trace contextRef="#ctx0" brushRef="#br0" timeOffset="21348.296">24246 8972 280 0,'11'-3'104'0,"0"3"-81"0,3 3 16 0,-7 0 1 16,3 3-7-16,1 7 3 15,0 2-9-15,3 10-2 16,-4 10-14-16,1 3-4 0,3 2-1 16,0 1-1-16,0 9 2 15,4-3-4-15,-1 13 0 16,5-4-1-16,-1 1-2 16,0-7 1-16,0-13-1 15,0 1 0-15,-3-10 0 16,0-6-33-16,-4-6-15 15,-7-4-40-15,-4-12-15 16,-6 0-29 0</inkml:trace>
  <inkml:trace contextRef="#ctx0" brushRef="#br0" timeOffset="22293.616">24987 7783 232 0,'7'-9'88'0,"-7"9"-69"0,11-13 6 16,-11 13 0-16,3 0-3 16,-3-3 4-16,0-3-5 15,0-3-1-15,-3 5-11 16,3-2 6-16,-11-3 4 0,4 9-6 16,-10 0-2-16,3 0-2 15,-8 0 1-15,5 6-5 0,-8 7-3 16,4-4-1-16,-4 7-1 15,4-4 0-15,-4 10 2 16,4-6-1-16,-4 9-1 16,8-9 1-16,-1 12-1 15,4-3 0-15,11 3 2 16,3 0 1-16,7-6 3 16,7-9 3-16,7-4 2 15,4-9-1-15,3-9-1 16,7-4-5-16,4-2-1 15,0-1-1-15,-15 3 1 16,-2 4-2-16,-5-7-1 16,-3 7 3-16,-3-1 2 15,-1 4 2-15,-6 3 3 16,-1-3-7-16,-10 15-2 0,-3 4-1 16,-4 6 2-16,0 9-1 15,3 0-1-15,0 10 1 16,4-1 1-16,0 1-3 15,4-7 0-15,3 7 1 16,0-7 2-16,3-3-1 16,1-2-1-16,3-5-10 15,0-2-4-15,0-3-28 16,0-3-13-16,0-4-15 16,-3-3-7-16,3 0-55 15</inkml:trace>
  <inkml:trace contextRef="#ctx0" brushRef="#br0" timeOffset="22593.135">25322 7912 252 0,'0'-16'96'0,"0"16"-75"0,0 0 14 0,0 0 3 15,0 0-9-15,0 0-2 16,-3 6-7-16,-1 7-2 16,1 9-10-16,-4 6-1 0,3 7 0 15,-3 2-1-15,0 4-1 16,4 0-3-16,-1-4 1 0,1 7-2 16,3-9 2-16,0-1-2 15,3-5 2-15,1-4-9 16,-1-7-3-1,1-2-31-15,-1-3-13 0,1-7-92 16</inkml:trace>
  <inkml:trace contextRef="#ctx0" brushRef="#br0" timeOffset="22809.961">25100 8081 216 0,'-10'0'82'0,"10"6"-64"0,7 7 15 0,0-7 4 16,10-3-10-16,8 7-1 16,7-4-11-16,7-3-4 15,6-3-6-15,8 0-4 0,0 0 0 16,-3 0-6-16,-8 0 1 16,-7 7-31-16,-7-4-14 15,-6 3-68 1</inkml:trace>
  <inkml:trace contextRef="#ctx0" brushRef="#br0" timeOffset="23253.394">25799 7940 244 0,'7'-22'93'0,"-4"16"-72"0,4-10 5 15,-7 16-3-15,4-9-4 16,-1 9 1-16,-3-10 4 16,0 10 5-16,-3-3-16 15,-4 6 2-15,-4 4 1 0,-3 2-2 16,-4 7 0-16,-3 9-6 16,0 6-3-16,-4 13 2 15,1 6 2-15,3-3 2 16,6 0 1-16,8-3-6 0,11-6-2 15,6-1 0-15,8-5 2 16,3-7 1 0,4-6 1-16,0-7 0 15,3-2 0-15,0-10 2 0,0-3 4 16,-3-7-6-16,-7-2 0 16,-8-1-4-16,-10-3-1 15,-7 1-3-15,-7-4-1 16,-4 6-4-16,-6-2-1 15,-1 5-13-15,0 10-5 16,1 0-16-16,-1 0-7 16,4 0-13-16,3 7-5 15,4-4-77 1</inkml:trace>
  <inkml:trace contextRef="#ctx0" brushRef="#br0" timeOffset="23887.038">25217 6940 236 0,'7'-10'88'0,"-7"10"-69"0,7-9 13 15,-7 9 2-15,0 0-3 16,0 0 2-16,0 6-5 16,0 1-3-16,-4 11-13 15,4-2-5-15,-3 19-1 0,-1-7-3 16,-3 13 0-16,4-7-3 15,-1 4-1-15,0-7 1 16,-3 7 2-16,4-10-6 0,3 0 1 16,0-6-74-16,-7 3-31 15,3-3-22 1</inkml:trace>
  <inkml:trace contextRef="#ctx0" brushRef="#br0" timeOffset="24353.032">25541 6962 304 0,'18'-10'112'0,"-18"10"-87"0,-4 0 9 0,4 0-4 0,-7 10-14 15,0-4-2-15,-7 7-8 16,3-4-2-16,-6 7-2 15,3-4 1-15,-4 4 0 0,4-4-1 16,0 4-2 0,3-3-2-16,4-1 1 0,0-2 1 15,7 5 0-15,0-5-3 16,11-1 2-16,-1-3 1 16,11 1 0-16,-3-1 0 15,10 0 0-15,-3-3 0 16,3 4 0-16,-7-1 0 15,4 6 0-15,-4-2 0 16,-3-1 2-16,0 7 5 16,-8-4 4-16,1 4 0 0,-8 0 1 15,1-4-2-15,-8 4-1 16,1-3-3-16,-8-1-1 16,4-2-3-1,-7-1 1-15,0-6-2 0,-7 7 2 16,3-10-11-16,-3 6-4 15,3-3-34-15,-3-3-13 16,3 0-95 0</inkml:trace>
  <inkml:trace contextRef="#ctx0" brushRef="#br0" timeOffset="24576.874">25601 6981 316 0,'7'-3'118'0,"-7"3"-92"0,25-7 2 15,-22 7-5-15,11-3-13 16,-3 3-3-16,7-6-7 16,-1 6 0-16,12-3 0 15,-8-4-3-15,10 7 0 0,-6 0-42 16,7 7-20-16,-4-4-66 15</inkml:trace>
  <inkml:trace contextRef="#ctx0" brushRef="#br0" timeOffset="25235.499">26395 8827 244 0,'-14'-21'93'0,"14"14"-72"0,3 1 11 0,1 6 1 15,3 0-5-15,7 0 3 16,4 0 0-16,3 9 1 16,7 4-17-16,-3 3 4 0,-1 6 2 15,1 6-3-15,-4 6 0 16,4 7-4-16,0 3-1 16,-1 0-7-16,5 0-2 15,2-7 0-15,5-2 0 16,2-7-2-16,1 3 1 15,-4-6-24-15,-6-3-8 16,-12-3-65-16,-10 6-29 0,-7 0-24 16</inkml:trace>
  <inkml:trace contextRef="#ctx0" brushRef="#br0" timeOffset="26587.312">27238 8818 240 0,'7'-19'90'0,"-3"13"-70"0,3-3 8 0,-7 9 0 15,3-4-4-15,-3 4 3 0,0 0 0 16,0 0 3 0,-3 13 1-16,-4 3 1 0,0 9-9 15,-8 12-3-15,-2 20-8 16,-8 15-2-16,-10 6-2 15,-11 4 2-15,-11 24-5 16,1 1-1-16,3 0-2 16,7-13-2-16,4 0 1 15,7 0-1-15,3-6 0 16,4-10 0-16,7-9 0 16,3-9 0-16,0-4-3 15,8-15 2-15,-1-4-30 0,4-12-12 16,0-6-46-16,0-6-21 15,0-13-28 1</inkml:trace>
  <inkml:trace contextRef="#ctx0" brushRef="#br0" timeOffset="27218.415">27439 7802 204 0,'4'-9'77'0,"-4"9"-60"0,0-7 17 15,0 7 4-15,0 0-7 16,0 0-1-16,0 0-3 0,0 0-2 16,0 0-14-16,0 0 4 0,0 0 5 15,0 0 0-15,7-3 0 16,0 3-2-16,14-6-1 15,-3 0-5-15,6-4-2 16,-3 7-4-16,8 3 1 16,-8 0-2-16,3 3 2 15,-2 7 2-15,-5 2 2 16,-3-2 1-16,-7 9 2 16,-3 9-5-16,-8-3-3 15,1-3-1-15,-11 15 1 16,-7 20-3-16,-4-4 0 15,0-3-3-15,1-6-3 16,2 0 2-16,8-6 2 16,7-7 6-16,11-3 6 15,6-6-3-15,8-3 2 0,7-6-5 16,3-4-2-16,7-3-2 16,0-6 0-16,1 0-4 15,-5 0 0-15,-6 0-45 16,-4 0-22-16,-3 0-42 15,0 0-19-15,-1 0-24 16</inkml:trace>
  <inkml:trace contextRef="#ctx0" brushRef="#br0" timeOffset="27893.43">28078 8737 272 0,'-11'3'101'0,"11"-3"-78"0,-4 9 11 16,4-9-1-16,4 6-1 15,-4-6 6-15,11 10-8 16,6-4-3-16,4-3-15 16,8-3 3-16,9 0 3 0,8 0-4 0,7 0 0 15,0 6-8 1,-3-2-4-16,-8 2 1 0,-7 6 0 15,-7 4 1-15,-6 6 2 16,-12 3 3-16,-6 10 2 16,-15 8-5-16,-10 11-4 15,-11-1-4-15,-7-3 1 16,1-3 3-16,2-6 1 16,4 3-4-16,8-10 1 15,10-5 0-15,7-1 0 16,10-6-3-16,11-7 2 15,11-2 1-15,7-7 2 16,3 1-1-16,-3-1-1 16,-4-3-2-16,-3 0-1 15,-8 0-51-15,-3-3-22 16,-7 7-104 0</inkml:trace>
  <inkml:trace contextRef="#ctx0" brushRef="#br0" timeOffset="28104.257">28092 9223 328 0,'10'-4'123'0,"8"1"-95"0,21-3 5 0,-15 3-3 15,29-7-15-15,18-8-1 16,-1-1-8-16,-3 0-4 15,-3 0-1-15,-4 4-37 0,-7 2-15 16,-14 4-98 0</inkml:trace>
  <inkml:trace contextRef="#ctx0" brushRef="#br0" timeOffset="28793.655">29065 7877 244 0,'18'-18'93'0,"-18"18"-72"0,14-13 11 0,-14 13 1 16,4-6-1-16,-1 3 6 15,-3-4-10-15,0 4-4 16,-7 3-14-16,0 0 5 0,-7 7 4 16,0-4-8-16,-14 9-1 15,6-2-4-15,-20 18-1 16,-11 22-3-16,4 3-2 16,6 4 1-16,8-4-1 15,7 0 0-15,10-6 2 16,8-3 5-16,10-6 6 15,10-4-5-15,12-2 0 16,9-4-2-16,8-6-1 16,3 3-1-16,1-9 0 15,-1-10-2-15,0-6 1 16,-6-3-2-16,-8-3 2 16,-7-4-2-16,-7-2 2 0,-10-4-2 15,-8 6 2-15,-10 1-2 16,-7 0 2-16,3 6-4 15,-21-1 0-15,-13 1-1 16,6 3 0-16,10 3 0 16,8 1-2-16,11-1-4 15,9 6 0-15,12-3-27 16,10 4-12-16,4-1-15 16,6 1-5-16,-2 5-78 15</inkml:trace>
  <inkml:trace contextRef="#ctx0" brushRef="#br0" timeOffset="29142.497">29513 7827 324 0,'4'-6'121'0,"-4"6"-95"0,7 6 9 0,-7-6-1 0,0 10-9 16,0-1 0-16,0 10-7 15,0-7-1-15,0 29-10 16,0-6 0-16,4 15 3 0,-1-9-6 15,1 9-2 1,-1-9-4-16,1 6 1 0,-1 3 1 16,1-3 0-16,-4-6-44 15,0-16-18-15,0-7-106 16</inkml:trace>
  <inkml:trace contextRef="#ctx0" brushRef="#br0" timeOffset="29335.46">29266 8138 296 0,'4'0'110'0,"-4"0"-86"0,42 6 7 0,-38-3-2 16,24-3-14-16,-3 0-3 16,14 6-7-16,-8-6-2 15,12 3-1-15,-8-3-8 0,4 10-4 16,-8-4-45-16,1 0-21 15,-4 1-49 1</inkml:trace>
  <inkml:trace contextRef="#ctx0" brushRef="#br0" timeOffset="29638.454">29961 7959 268 0,'4'-6'101'0,"-4"6"-78"16,0 0 13-16,0 0 0 0,-4 3-8 16,1 0 0-16,-8 6-6 15,4-2-2-15,-7 8-11 16,4-2 1-16,-5 6 1 0,5-4-2 16,3 7 2-16,0-3-4 15,10 0 1-15,-3-7-7 16,14 7-1-16,-3-9 0 15,7-1 2-15,-4 0-1 16,0 4-1-16,-4-7-35 16,1 1-14-16,0-4-30 0,-4-3-13 15,-4 0-35 1</inkml:trace>
  <inkml:trace contextRef="#ctx0" brushRef="#br0" timeOffset="29858.761">30064 8047 324 0,'-4'-7'121'0,"4"7"-95"0,-3 4 14 0,3-4-1 16,0 6-3-16,0 0 0 15,0 7-8-15,0-1-5 16,0 10-13-16,0-6-2 0,-4 12-1 16,1 16-3-16,3-3-1 0,-4-4-1 15,4-8-2-15,0-7-2 16,0 6-1-16,4 3-34 15,-1-6-15 1,1-3-44-16,-1-3-19 0,-6-3-25 16</inkml:trace>
  <inkml:trace contextRef="#ctx0" brushRef="#br0" timeOffset="30314.594">29316 6999 260 0,'17'-28'96'0,"-17"28"-75"0,22-19 14 0,-19 19 1 0,4 0-8 16,-3-3-2-16,3 3 3 15,0 0 4-15,-4 10-18 16,1-7 1-16,-4 22-2 0,0-9-3 16,0 18-1-16,0-6-4 15,-4 13-1-15,1-10-6 16,-1 7 1-16,1-3-2 16,-4 2 0-16,0-5-55 15,-4-1-25-15,4-6-77 16</inkml:trace>
  <inkml:trace contextRef="#ctx0" brushRef="#br0" timeOffset="30729.321">29616 7068 264 0,'10'-34'101'0,"-10"34"-78"0,4-16 13 0,-4 16 2 16,0 0-18-16,0 0-6 16,0 0-4-16,0 0-2 15,-4 16-4-15,1-4-5 0,-4 14 0 16,0-4 3-16,0 9 1 16,0-6-4-16,-1 9-1 15,5-5 3-15,3-1 3 0,0 0 10 16,7-6 3-1,-3-3-4-15,10-3 0 16,0-4-4-16,21-6 2 0,-7-2-4 16,22-8 1-16,-8-2-3 15,0-6 0-15,-6-1-1 16,-8-12 0-16,-3 3-2 16,-22-16-2-16,-3 10 1 15,-28-9-1-15,3 8 0 16,-14 1 0-16,8 9-22 15,2 4-10-15,5 2-59 16,13 7-24-16,0 3-19 16</inkml:trace>
  <inkml:trace contextRef="#ctx0" brushRef="#br0" timeOffset="31754.693">22627 11935 208 0,'-7'-7'77'0,"4"4"-60"0,6 0 19 0,-3 0 5 16,4 0-4-16,-1 0 3 15,1 0-5-15,3 0 1 16,0 3-20-16,3 0 6 0,5 3 2 16,6 3-8-16,3 0-2 15,5-3-8-15,2 0-2 16,5-3-2-16,2 0 1 15,5 0-4-15,-1 4 0 16,-3 2-39-16,-7 6-18 16,-8 1-45-16,-10 6-20 15,-3-7 5 1</inkml:trace>
  <inkml:trace contextRef="#ctx0" brushRef="#br0" timeOffset="31970.144">22761 12264 312 0,'-46'25'115'0,"36"-12"-89"0,6-4-8 16,15-6 43-16,6-3-19 15,8 0-17-15,3 0-13 16,4 0-8-16,7-3-4 0,10 0 1 16,8 0-6-16,6 0 1 15,1 3-27-15,-4 0-11 16,0-4-28-16,-4-2-8 15,8-3-49 1</inkml:trace>
  <inkml:trace contextRef="#ctx0" brushRef="#br0" timeOffset="32455.824">24257 11502 264 0,'-4'-19'101'0,"1"19"-78"0,3-3 6 15,0 3 0-15,0 0-5 0,0 9 1 16,0 4 1-16,0 15 3 16,0 0-15-16,0 4 1 0,-4 5 1 15,-3 4-4-15,0 9 1 16,0 4-6-16,0-1-2 15,4-3 4-15,6-3 4 16,8-6-3-16,6-10 0 16,8-6-4-16,7-3 1 15,7-6-2-15,3-3 0 16,0-4-3-16,1-3-2 16,-5 1-13-16,-6-4-6 15,-4-3-30-15,-3-3-11 16,-7-4-13-16,-1-2-5 15,-6-4-54 1</inkml:trace>
  <inkml:trace contextRef="#ctx0" brushRef="#br0" timeOffset="32741.534">24737 11662 280 0,'0'-13'104'0,"0"10"-81"0,0 0 12 15,0 3 0-15,3 0-1 16,1 0 4-16,-1 3-1 16,1 7-1-16,-1 8-19 15,1 14-1-15,-4 12 0 0,-4 22-2 0,-3 12 2 16,-3 7 2-16,-1 12 3 16,1 13-11-16,-1-7-6 15,4-12-2-15,7 0 0 16,4-13-3-16,-1-6-2 15,4-6-7-15,0-9-2 16,0-7-57-16,0-9-24 16,-3-10-90-1</inkml:trace>
  <inkml:trace contextRef="#ctx0" brushRef="#br0" timeOffset="33358.12">25725 12139 272 0,'14'-10'101'0,"-11"1"-78"0,1 6 15 0,-4 3 4 16,0-7-3-16,3 7 4 15,-3 0-9-15,0 0-1 16,-3 10-18-16,-1 5 4 0,-6 7 2 0,-4 7-7 16,-4 11-1-16,-7 17-7 15,-3 9-2-15,0-7-2 16,0 4-2-16,3-10-2 16,7-9 1-16,4-6-1 15,3-7 0-15,4-3 0 16,4-9 0-16,3-3-40 15,0-7-17-15,3-3-36 16,1-9-14-16,-1-6-29 16</inkml:trace>
  <inkml:trace contextRef="#ctx0" brushRef="#br0" timeOffset="33602.255">25485 12139 336 0,'-4'-4'126'0,"8"8"-98"0,6 11 17 0,-6-5 1 16,3 2-16-16,0-2-5 16,0 18-3-16,0 13-2 15,0 12-11-15,4 6-1 0,-1 4 2 16,4-10-6-16,4-2 0 16,0-4-4-16,3-7-1 15,0-2 1-15,-3 0 0 16,-1-13-25-16,-3-3-8 15,-3-10-34-15,0-2-15 16,-4-10-77 0</inkml:trace>
  <inkml:trace contextRef="#ctx0" brushRef="#br0" timeOffset="33943.36">25915 11377 248 0,'14'-47'93'0,"-3"37"-72"0,3-2 7 0,-11 8-2 16,4 4-5-16,-3 4 2 15,0 2 2-15,-4 10 2 16,0 9-14-16,-4 9-1 0,0 4-1 16,1-1-2-16,3 1 0 15,0 3-3-15,3-7 1 16,1-2-4-16,3 2-2 16,0-6-3-16,-3 4-1 15,-1-10-53-15,1 3-23 16,-1-3-64-1</inkml:trace>
  <inkml:trace contextRef="#ctx0" brushRef="#br0" timeOffset="34423.042">26285 11389 336 0,'4'-25'126'0,"-4"19"-98"0,4 6 10 15,-4 0-3-15,0 0-16 16,-4 6-1-16,-3 7-10 16,-4 2-5-16,1 4-2 15,-8 0-1-15,1 3 2 0,-1 0-3 16,0-3 0-16,4 3 1 16,4-7 2-16,2 1-3 0,8-4 0 15,4-2 1-15,3-4 0 16,7 0 0-16,4-2 0 15,3-4 0-15,0 0 2 16,4 0-6-16,3 3 1 16,0 0 3-16,1 6 2 15,-5 7 0-15,-3-4 1 16,-7 10 0-16,-3 0 1 16,-4 3 4-16,-3-3 5 15,-4-6 4-15,-4 3 2 16,-3 0-4-16,-4-7 1 15,1-2-7-15,-4-4-1 16,-4-3-6-16,-3 0-2 16,0-3 0-16,-4 0 0 15,0-3-7-15,1-3 0 16,3-1-37-16,3 1-15 16,4-3-17-16,0-4-3 0,3 1-67 15</inkml:trace>
  <inkml:trace contextRef="#ctx0" brushRef="#br0" timeOffset="34652.943">26211 11395 364 0,'4'-6'134'0,"-1"3"-104"0,15-6 12 0,-11 9-2 16,7-10-18-16,7 1-2 15,11-1-14-15,3 1-4 16,8 6-2-16,-1-3-3 0,0 2 2 16,-3 4-23-16,-3 0-10 15,-1 4-26-15,0-4-12 16,7 3-75 0</inkml:trace>
  <inkml:trace contextRef="#ctx0" brushRef="#br0" timeOffset="35254.571">26980 12032 316 0,'8'-19'121'0,"2"16"-95"0,11-3 18 0,-10 12 2 15,3-3-10-15,4 7 2 16,3 5-9-16,0 4-3 0,0 3-14 16,0 3-3-16,0 0-2 0,1 3-1 15,2 1-1-15,1 2-3 16,3-3-2-16,0 7 1 15,-3-4-1-15,-4-3-40 16,0-3-15 0,-6-9-33-16,-1 0-10 0,0-13-48 15</inkml:trace>
  <inkml:trace contextRef="#ctx0" brushRef="#br0" timeOffset="35518.418">27594 12013 352 0,'0'-41'132'0,"0"32"-103"0,0 0 21 0,0 9 3 16,0 0-14-16,0 3-2 16,4 6-6-16,-1 7-2 15,-3 6-16-15,-3 15-6 0,-4 4-2 16,-7 6-3-16,-8 22 1 16,-6 13-2-16,0-1 2 15,0 1-4-15,0-4 0 16,3 4 1-16,4 2 2 15,3-5-1-15,4-7-1 16,3-13-21-16,4-5-9 16,4-14-34-16,3-8-11 15,3-13-38-15,4-16-16 16,4-6-2 0</inkml:trace>
  <inkml:trace contextRef="#ctx0" brushRef="#br0" timeOffset="35985.61">27690 11214 304 0,'17'-16'112'0,"-3"10"-87"0,15-4 9 0,-15 7-4 16,7 0-5-16,7 0 0 15,4 0-6-15,7 0 1 16,-1 3-11-16,1 0 8 0,0 6 3 16,-4 3-2-16,-3 7 0 15,-4 6-4-15,-7 0-1 16,-6 12-1-16,-5 7 0 15,-10 6-6-15,-7 3-4 16,-11 0 1-16,-6-3 0 16,-5-3-4-16,1-9 1 15,4-1 2-15,2-5 3 16,8-1-4-16,11-9-3 16,6-4 1-16,11 1 2 0,8-4-2 15,6-2 0-15,4-4 1 16,3-6 0-16,7 0-31 15,0-6-12-15,1 6-44 16,-8 0-18-16,-7 0-54 16</inkml:trace>
  <inkml:trace contextRef="#ctx0" brushRef="#br0" timeOffset="36584.341">28766 11856 284 0,'-22'-12'107'0,"15"9"-83"0,4 3 10 0,3 0 0 16,0 0-6-16,3 3 3 15,8 0-2-15,7-3 0 0,6 0-16 16,11 0 3-16,4 0 4 0,4 3-5 16,-1 3 2-16,-3-3-8 15,-4 13-3-15,-7-3-6 16,-7 15 0-16,-6 3 2 16,-12 7 1-16,-10 0-4 15,-11 5 1-15,-6-2 0 16,-12 0 0-16,-9 9 0 15,-1 3 2-15,0 4-3 0,7-4-2 16,7-6 4-16,8 0 1 16,9-9 0-16,8-10-2 15,7-6-2-15,15-6 1 16,6-4 1 0,7-5 2-16,7-4-3 0,-3-3-2 15,0-3-31-15,-4-4-15 16,0-2-35-16,-3-4-12 15,-4-2-48 1</inkml:trace>
  <inkml:trace contextRef="#ctx0" brushRef="#br0" timeOffset="36884.934">28617 12251 324 0,'7'-6'123'0,"0"-3"-95"0,4 2 16 15,-4 4 0-15,4 0-13 16,6-3-1-16,8 0-6 16,10-1-1-16,15 1-12 15,3 0-4-15,0 3-3 0,-1-4-2 16,5 4-2-16,-4 0-2 15,-4 0 1-15,1 0-17 16,-8-3-8-16,-3 2-6 16,-8-2-3-16,-2 0-39 0,-12-7-14 15,-3-2-51 1</inkml:trace>
  <inkml:trace contextRef="#ctx0" brushRef="#br0" timeOffset="37235.457">29408 10931 324 0,'28'-40'123'0,"-18"36"-95"16,8 1 11-16,-11 6-1 0,0 10-17 15,0 9-2-15,-3 16-9 16,-4 2-4-16,-4 4-3 16,-3 0-3-16,4 3 3 0,-1-3-4 15,1 0 0-15,3 3-1 16,0 0 0-16,0 0-38 15,0-3-18-15,0-10-47 16,0-5-22-16,0-11 17 16</inkml:trace>
  <inkml:trace contextRef="#ctx0" brushRef="#br0" timeOffset="37666.22">29866 11085 272 0,'4'-22'104'0,"-4"16"-81"0,-4-4 7 0,1 7-1 16,-1 0-12-16,-3 0-2 16,0 3-4-16,-4 3 0 15,-3 7-6-15,-3 2 1 0,-4 4 1 16,-1 3 3-16,1 6 1 0,0 3 1 15,3 0 0-15,4-3-2 16,4 3 1-16,3 4 3 16,7-4 1-16,10 0-2 15,11 0 2-15,11-3 1 16,10-6-1-16,4-9-1 16,0-7-1-16,0-9-1 15,0-10 0-15,-4-9-2 16,-6 3-1-16,-12-6-5 15,-10-4-3-15,-10-5 0 16,-11-4 1-16,-11-3-3 16,-14-3-2-16,-6 6-7 0,-5 10-2 15,1 6-22-15,7 6-8 16,3 6-20-16,11 4-9 16,3 3-91-1</inkml:trace>
  <inkml:trace contextRef="#ctx0" brushRef="#br0" timeOffset="39769.441">23890 10690 232 0,'0'-16'88'0,"0"10"-69"0,7-3 8 0,-3 9 1 16,-1 0 0-16,4 6 6 15,0 10-6-15,0 5 0 16,0 20-15-16,1 31 8 0,-8 19 2 0,0 19-5 16,-8 31-3-16,5 6-4 15,-1 29-2 1,-3 6-5-16,0 15-1 16,0 4-1-16,0-10 1 0,0 4-2 15,4-23-1-15,-1-24 3 16,1-14 0-1,3-8 1-15,-4-13 0 0,4-13 0 16,-4-15 0-16,1-13-2 16,-1-13 1-16,4-8-4 15,4-11 0-15,-1-11 3 16,8-4 3-16,3-10 0 16,4-8 2-16,-4-1-2 15,21-3 0-15,15-3 1 0,-12 0 3 16,-6 0-4-16,14 0-1 15,21 0 2-15,18 0 1 16,13-3-1-16,5-3 1 16,17-1-2-16,21-2 0 15,0-4-1-15,25 1 0 16,45-13 0-16,1 6 0 16,3 3-2-16,-14 4 1 15,18 2-2-15,-21 4-1 16,24 0-2-16,-14-4 1 15,18-2 1-15,-7-1 2 16,17-9-1-16,-7 10-1 0,18-4 1 16,-18 7 1-16,11-4-1 15,-10 7-1-15,-1 0 1 16,-3 3-1-16,-11-7 0 16,4 4 0-16,-25-4 0 15,7 1 2-15,-11 6-3 16,-24 0 0-16,0 0 1 15,-14 6 0-15,-22 3 0 16,-24 3 0-16,-14 1 0 16,-8-4 0-16,-10 0 0 15,-7-2 0-15,-14-4 0 16,-10 0 0-16,-12-7 2 0,-9-2 1 16,-12-4-1-16,-10-2 1 15,-7-4-2-15,-3-6-1 16,-5 3 1-16,1-10-1 15,0-11 0 1,7-36 0-16,7-21 0 0,11-10 0 16,10-44 0-16,4-9 0 15,3-31 0-15,0 3 2 16,-7-4-6-16,-3 1 1 16,-4 12-1-16,-3 6 2 15,-4 4 1-15,0 18 1 0,0 20-3 16,-4-1 0-1,1 19 2-15,-8 22 0 16,-10 15-2-16,-11 26 2 16,-10 9 1-16,-14 16 0 15,-4 15-3-15,-4 7 0 16,1 3 2-16,-8 3 2 0,-6 3 0 16,-11 0-1-16,3 0 1 15,4 0 1-15,0-6-3 16,-7 0-2-16,-18 0 4 15,-7 3 1 1,0 0-3-16,-21 0-1 0,-17 6 1 16,3 4 2-16,-25 2 0 15,-3 4-1-15,-8-4 1 16,-13 4-1-16,13-6 0 16,-10-4 0-16,4 0 0 15,6-3 0-15,-17 0 0 16,18 0 0-16,-14 1 0 0,-5 2 0 15,9 3 0-15,-19 7 0 16,14 0 0-16,-20 2 0 16,13 1 0-16,-3 0 0 15,-4-3 0-15,15-1 0 16,-11 1-3-16,17-6 0 16,8-1-1-16,-7-6 3 15,17 6-5-15,7-9 2 16,-3 10 0-16,14-4 2 15,10 7-1-15,4-1 1 16,11 4 2-16,17 0 2 16,25-1-32-16,24-2-12 15,25-7-58-15,32-6-24 16,18-25-28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3:46.7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20091 4798 228 0,'-7'0'88'0,"3"0"-69"0,1 0 11 0,3 0 1 16,0 0-4-16,0 0 4 15,0 0-4-15,0 0 1 16,0 0-16-16,0 0 9 0,0 0 5 0,0 0-3 16,3 3-1-1,1-3-4-15,3 7 1 0,3-4-4 16,4 0-1-16,4 0-6 15,7 0 0-15,3 0-1 16,4-3 1-16,3 0 0 16,0 0 0-16,1 0-4 15,-12 0-3-15,-3 0 2 16,4 0 0-16,3 4-1 16,1-4 1-16,-5 0-2 15,-6 0-1-15,0 0 3 16,-4-4 2-16,0 1-2 15,-4 0 0-15,-3 0-3 16,-3 3-3-16,-1 0-7 16,1-3-2-16,-1 0-42 15,-3-4-19-15,0 7-6 16,0-3-3-16,4-3-60 16</inkml:trace>
  <inkml:trace contextRef="#ctx0" brushRef="#br0" timeOffset="451.743">20070 5212 256 0,'-8'0'96'0,"8"0"-75"0,0 0 10 15,0 0-2-15,0 0 0 16,0 0 2-16,0 0 1 16,4 0 0-16,0 0-17 15,3 0 4-15,0 0 4 0,0 0-1 16,10 0-1-16,12 0-7 15,-1 0-4-15,-7 0-3 16,14 0-2-16,-7 0-3 0,8 3 1 16,-8 1-2-16,4-1 2 15,7 0-4-15,-4 3 0 16,-3-3 1-16,-11 0 2 16,-4 0-1-16,5-3 2 15,6-3-2-15,-4 0-1 16,-2 0-26-16,-5 0-10 15,-6 3-37-15,-4 0-16 16,0 0-68 0</inkml:trace>
  <inkml:trace contextRef="#ctx0" brushRef="#br0" timeOffset="3078.778">21657 4714 172 0,'0'-10'66'0,"-3"4"-52"0,-1-3 21 0,4 5 5 15,0 1-7-15,0-6 0 16,0 0-7-16,0-1-2 15,0 4-13-15,0-4-2 0,4 10 1 0,-1 0 0 16,1 7 4 0,3 2 6-16,0 4 2 0,3 12 0 15,4 0-2-15,4 3-4 16,3 0 0 0,4 0-5-16,3-2 1 15,0 2-1-15,1 0 1 0,-1-3-6 16,0 3-4-16,-3-3 1 15,-1-3 2-15,1 0-4 16,-4-3-3-16,-3 0 3 16,0 0 1-16,-4-7 0 15,0-2 1-15,0-1-2 16,0-3 2-16,0-3-2 16,0 1-1-16,-3-4 1 0,-1 0 1 15,-3-4-1-15,-3 1-1 16,-1 0-30-16,1-3-15 15,-4 0-24-15,4-1-9 16,-1-2-71 0</inkml:trace>
  <inkml:trace contextRef="#ctx0" brushRef="#br0" timeOffset="3486.208">22303 4676 236 0,'0'-12'90'0,"0"5"-70"0,0 7 15 16,0 0 2-16,0 0-6 15,0 7-1-15,0 5-5 16,-4 7-2-16,-3 9-12 16,0 10 0-16,-4 2 0 0,-3 8-2 15,-7 8 0-15,-4 25 1 16,-3 4 4-16,-4 0-6 16,4-1 0-16,0 4-4 0,3 3-1 15,1 0-3 1,2-13-1-16,8-5 1 0,0-11 2 15,4-8-1-15,3-10-1 16,3-10-13-16,1-6-4 16,3-9-46-16,3-6-19 15,8-10-64 1</inkml:trace>
  <inkml:trace contextRef="#ctx0" brushRef="#br0" timeOffset="4144.596">22599 3917 272 0,'3'-22'101'0,"-3"13"-78"0,4 0 9 15,-4 9-3-15,0 0-2 16,0 0 1-16,-4 0-9 16,-3 9-4-16,-3 0-8 0,-4 4 2 15,-4-1 1-15,0 4-5 0,1 0-3 16,3-1-4-16,0 1 1 15,-1-6 1-15,5 5 2 16,3-2-1-16,0-1-1 16,3-2-2-16,4-4 1 15,4 0 1-15,3 1 2 16,3-14-1-16,5 4-1 16,6-3-2-16,7 0 1 15,4-1 1-15,3 4 2 16,-3 0-1-16,-1 3-1 15,5 3-2-15,-12 3 1 16,1 4 1-16,-4 6 2 16,-3-1-3-16,-4 7 0 15,0 3 1-15,-3 3 0 0,-4 4 0 16,-4-4 2-16,1 0-1 16,-4-6 2-16,-4 6 7 15,-3-6 5-15,-7-3-1 16,-3 0 0-16,-8-3-8 15,-3-4-4-15,-8-2-1 16,-2-4-1-16,2-3 0 16,4-3 0-16,4-3-9 15,4-3-4-15,6-7-33 16,4 1-13-16,7-1-29 16,3-9-10-16,11 3-18 15</inkml:trace>
  <inkml:trace contextRef="#ctx0" brushRef="#br0" timeOffset="4375.136">22677 3911 300 0,'-11'0'112'0,"22"3"-87"0,6-6 2 0,-6 3-6 15,10-3-10-15,7-10 1 16,4 4-7-16,0 0-1 16,3-1-2-16,0 7-13 0,1-3-4 0,-5 3-73 15,5-1-29-15,-1 4 7 16</inkml:trace>
  <inkml:trace contextRef="#ctx0" brushRef="#br0" timeOffset="5052.222">23290 4105 256 0,'4'-3'96'0,"-4"3"-75"0,0 0 12 15,0 0 2-15,0 0-12 16,0 0-4-16,-4 3-6 16,1 1-3-16,3 5-6 15,0-3-3-15,0-3 2 0,3 4 2 16,1-7 4-16,3 0 2 16,0 0 1-16,0-7-2 15,0 4-1-15,0-3-1 0,0-3 2 16,-3 5 1-1,-4-2 1-15,-4 3-2 16,-3-3 1-16,-3 6-6 0,-4 6-1 16,-1-6-2-16,1 6-2 15,4 1-2-15,3 2 1 16,0 0 1-16,7 1 0 16,3-4-3-16,1-3 0 15,3 3-49-15,3-2-20 16,4 2-87-1</inkml:trace>
  <inkml:trace contextRef="#ctx0" brushRef="#br0" timeOffset="5676.135">23499 3895 292 0,'-11'0'110'0,"11"0"-86"0,0-9 7 16,0 9-2-16,3 0-3 15,5-9 2-15,6 5-2 0,7-2 1 16,4-3-15-16,6 9 4 15,5-3 2-15,-1 3 1 16,-3 3 1-16,-4 3-3 0,-4-3 2 16,-2 7-4-16,-5-1-1 15,-6 0-6 1,-4 4 0-16,-4-4-1 16,1 4 1-16,-4-7-4 15,-4 3-3-15,-3 4 0 0,0 3 1 16,-3-7-1-16,3 1 2 15,0-1-4-15,0 7 0 16,0-13-1-16,7 9 0 16,3 1 2-16,4 3 0 15,0-7 0-15,4 3 0 16,-1 4 0-16,4 0 0 16,-3 3-3-16,0 3 2 0,-1 9 1 15,-3-3 0-15,0 0 0 16,-3-3 2-16,-4 1-1 15,-4-1 2-15,-3-3 0 16,0-4 1-16,-7-2-2 16,-4 3-2-16,-3-10 1 15,-3 1 1-15,-5-7-1 16,1 3-1-16,3-3-2 16,4-3-1-16,4-3-34 15,3-3-12-15,6 6-29 16,5-10-9-16,10 1-83 15</inkml:trace>
  <inkml:trace contextRef="#ctx0" brushRef="#br0" timeOffset="6922.268">24324 4808 280 0,'-3'-19'107'0,"-1"13"-83"0,-3-4 13 16,7 10-1-16,-4 0-4 15,1 0 1-15,-1 0-5 16,4 0-3-16,0 0-13 15,4 0 8-15,-1 0 3 0,1 0-5 16,10 0-3-16,-3 0-4 0,17-3-2 16,21-3-5-16,4-4-3 15,0 10-3-15,-18 0 1 16,-3 0-1 0,0 0 0-16,28 19-110 15,-39-9-10-15,-3-1-24 16,-8 0 18-1</inkml:trace>
  <inkml:trace contextRef="#ctx0" brushRef="#br0" timeOffset="7145.351">24363 5040 260 0,'-39'25'96'0,"28"-16"-75"0,4 4 14 0,7-7 3 0,4 0-5 16,3 1 3-16,4-4-3 15,6-3 0-15,11-3-18 16,8-1-5-16,6 1 1 0,7 0-7 16,4 3-2-16,4-3-4 15,3-3 1-15,10-4-32 16,11 1-15-16,8 0-108 16,2 2-55-1,1 4 105-15</inkml:trace>
  <inkml:trace contextRef="#ctx0" brushRef="#br0" timeOffset="7521.166">25834 4754 276 0,'-25'-21'104'0,"25"11"-81"0,0-6 18 0,0 10 2 16,4 0-6-16,-1 0 3 16,4 2-2-16,4 4-2 15,7 7-19-15,-1 5-1 0,4 10 0 0,4 6-6 16,3 1-3-1,1 5-2-15,2-2-1 0,1-1-2 16,0-3-2-16,-4 10-2 16,0-7 1-16,0 0-1 15,-3-5 0-15,-4 5-44 16,0-6-20-16,-3-3-103 16,3-3-58-1,-3-4 106-15</inkml:trace>
  <inkml:trace contextRef="#ctx0" brushRef="#br0" timeOffset="7807.102">26504 4761 352 0,'0'-7'132'0,"0"14"-103"0,4 5 10 0,-8-2-4 16,-3 8-14-16,-7 11-1 15,-14 5-6-15,-4 10 1 16,-3 25-8-16,-4 13-2 0,-7 5 1 16,-3 4-5-16,3-6-1 15,11-19 0-15,-15 31 0 16,11-22 0-16,1 10 2 16,6-16-1-16,7-3-1 15,0 9-21-15,15-31-11 16,-1-13-28-16,11-6-10 15,0-6-84-15</inkml:trace>
  <inkml:trace contextRef="#ctx0" brushRef="#br0" timeOffset="8154.438">26882 3895 316 0,'24'-18'118'0,"-10"8"-92"0,4 10 2 0,-11 0-5 16,0 6-4-16,0 7 3 15,-3-4-1-15,-1 7-1 16,-6 3-10-16,-4 6-4 0,-4 3 0 16,1 7-5-16,-5 9-1 15,1 9 0-15,4 0 2 16,-1 0-30-16,4-6-11 16,7-6-108-1,4 0-64-15,3-13 96 16</inkml:trace>
  <inkml:trace contextRef="#ctx0" brushRef="#br0" timeOffset="8647.899">27467 3895 316 0,'18'-18'118'0,"-18"18"-92"0,3 0 8 16,-3 0 0-16,0 0-16 15,-7 9 0-15,-3-9-6 16,-4 9-2-16,-7 4-6 16,-4-1 2-16,-3 1 0 0,3-1-2 0,0 4-3 15,4 0-3-15,3 0-1 16,4-1 2-16,0-2 2 16,7 6-2-16,4-7-2 15,3 1 2-15,3-1 0 16,4 1-2-16,7-1 2 15,7 4 1-15,4 3 2 16,7 6-3-16,-7 0 0 16,-4-6 1-16,7 9 0 15,11 6 0-15,-14-12 0 16,-8-3 8-16,1 3 7 16,-4-3 4-16,-4-3 1 15,-2-4-3-15,-8 4 0 16,0-4-9-16,-15-2-5 15,5-1-2-15,-15-3 1 16,-10 1-1-16,0-4-1 0,-1-3-2 16,5-3 1-16,6 0-12 15,-3-7-5-15,6 1-25 16,5-1-13-16,3 1-21 16,3 0-7-16,11-4-50 15</inkml:trace>
  <inkml:trace contextRef="#ctx0" brushRef="#br0" timeOffset="8892.071">27566 3933 324 0,'0'-3'123'0,"7"3"-95"0,7-10 9 0,-7 7 0 15,4-3-12-15,7 0 0 16,3-4-14-16,3 1-4 16,8 0-5-16,7 5-2 0,3-2 3 15,1 6-13-15,-1 0-3 16,-3 6-51-16,0-2-21 16,-1-4-62-1</inkml:trace>
  <inkml:trace contextRef="#ctx0" brushRef="#br0" timeOffset="52153.657">1961 6862 236 0,'0'-29'90'0,"-3"14"-70"0,3-1 13 0,0 7-1 15,0-4 0-15,0-6 4 16,0-3-7-16,0 0-1 16,3-3-15-16,1 13 3 0,3 5 4 15,4 17 6-15,3 15 5 16,10 16-6-16,1 15-3 16,0 41-1-16,7 13 1 15,3 25-6-15,-3 25-1 16,-8-3-3-16,1 15 0 15,0-12-6-15,-1-28-4 16,-2-23-1-16,-5-27-1 16,4-26 0-16,1-24 2 0,2-26-1 15,8-37 2-15,-4-32-2 16,7-12 2-16,-6-23-4 16,2-14 0-16,-9 11 1 15,-5 29 2 1,-3 16-3-16,-3 24 0 0,-8 29 1 15,-3 31 0-15,0 23-3 16,0 5 2-16,0 13 1 16,8 6 2-16,6 4-3 15,10-14-2-15,1-14-1 16,0-14 3-16,3-15 0 16,0-16 3-16,7-12-3 15,1-25 0-15,6-19 3 0,7-7 1 16,-6-40-1-16,3-3 1 15,-8-4-4-15,-13-12 0 16,-11-16 3-16,-10 16 3 16,-15 16-9-16,-6 12-4 15,-1 19-18-15,-3 16-7 16,-4 12-15-16,11 7-5 16,0 9-25-16,3 6-10 15,11 0-63 1</inkml:trace>
  <inkml:trace contextRef="#ctx0" brushRef="#br0" timeOffset="52637.24">3129 6027 340 0,'14'-21'126'0,"-7"17"-98"0,4 4 10 16,-8 7-1-16,4 8-14 16,-3 26-1-16,3 19-2 15,0 15 0-15,4 38-11 16,-1 25 6-16,-3 44 2 0,0 3-7 16,0 15-1-16,1-8 1 15,-5-29 1-15,1-19 1 16,-1-16 2-16,1-21-7 15,-1-19-2-15,-3-22-5 0,7-38-1 16,-3-28 3 0,3-25-1-16,0-16 2 15,3-22-2-15,5-9-1 16,6 6-4-16,3 7 0 16,5 18 2-16,2 13 1 15,-9 18 3-15,-1 29 1 16,-4 22-1-16,1 6 1 15,-4 9-2-15,4-5 2 16,-4 8-4-16,-4-6 0 16,5-2-6-16,2-7 0 15,1-19-48-15,3-16-18 0,4-9-75 16,-1-9-33-16,-2-10 48 16</inkml:trace>
  <inkml:trace contextRef="#ctx0" brushRef="#br0" timeOffset="52924.419">3771 7523 352 0,'0'-6'132'0,"0"9"-103"0,4 9 10 0,-4 1-4 15,3 3-14-15,1 9 1 16,-1 6-13-16,4 4-3 16,-3-1-4-16,6 4 1 0,5-1 0 15,2-2-1-15,4-1 1 16,4 1-4-16,7-4 0 16,-7 7-8-16,3-13-4 15,-4-6-55-15,5-13-23 16,-12 3-63-1</inkml:trace>
  <inkml:trace contextRef="#ctx0" brushRef="#br0" timeOffset="53159.191">4163 7567 332 0,'-11'9'126'0,"8"1"-98"0,-1 12 23 0,1-3 5 0,-8 6-12 15,4 9-4-15,-4 4-11 16,1 9-4-16,-4 19-14 16,-7 21-2-16,-1 7 1 0,1-3-8 15,-7 13-1-15,10 3-1 16,4-10 0-16,7-19-14 16,7-9-5-16,7-16-50 15,4-12-20-15,6-16-93 16</inkml:trace>
  <inkml:trace contextRef="#ctx0" brushRef="#br0" timeOffset="53632.114">5373 7661 288 0,'0'-34'110'0,"0"15"-86"0,0-9 29 16,0 15 6-16,0 0-9 15,0 4 0-15,0 6-19 0,3 9-7 16,1 10-14-16,-4 9-4 15,0 3-2-15,3 10-5 0,1-4 1 16,3-2-2-16,-3-1-2 16,-1-3-37-16,1-3-15 15,-1-3-18-15,1-3-5 16,-1-6-65 0</inkml:trace>
  <inkml:trace contextRef="#ctx0" brushRef="#br0" timeOffset="53811.396">5249 7028 332 0,'-10'-47'126'0,"6"37"-98"0,1 10-1 0,3 0-8 0,0 0-17 16,0 0 0-16,0 7-4 15,3-4 0-15,1 6 2 16,3-3-38-16,0 4-14 0,14-1-84 15</inkml:trace>
  <inkml:trace contextRef="#ctx0" brushRef="#br0" timeOffset="54165.656">5779 6416 320 0,'-8'-34'121'0,"8"27"-95"0,0 1 18 0,0 6 0 16,4 3-13-16,0 7-3 15,-1 2-5-15,4 10-3 16,-3 19-10-16,10 22 0 0,0 9 3 15,3 9-5-15,5 26-2 16,2 15-3-16,5 1 0 16,-5 5-4-16,1 10 0 15,-4-19-19-15,-3-18-9 0,-4-14 4 16,0-21 1-16,-7-16-21 16,-7-21-10-16,0-11-62 15,0-18-64 1,-14-22 58-16</inkml:trace>
  <inkml:trace contextRef="#ctx0" brushRef="#br0" timeOffset="54331.345">5666 7260 356 0,'-7'15'134'0,"14"-8"-104"0,10 2 18 16,-6-9 0-16,10 3-15 15,18-3-4-15,14-3-17 16,10-3-8-16,1 0-2 0,3 2-2 0,7 4 2 15,7 4-50-15,-7 2-21 16,4-3-109 0</inkml:trace>
  <inkml:trace contextRef="#ctx0" brushRef="#br0" timeOffset="55068.094">7133 7241 272 0,'-3'-19'101'0,"3"10"-78"0,-4-4 15 16,1 7 2-16,3-4-5 15,0-2 4-15,0 3-6 16,0-1 0-16,0 4-19 15,0 9 3-15,3 13 1 0,1 12-4 16,-1 6 2-16,1 7-7 16,3 9-1-16,3 13 2 0,-3 9 1 15,11-3-5-15,3-6-4 16,4-13-1-16,0-9 1 16,3-10-1-16,-7-15-1 15,4-7 1-15,-1-9 1 16,1-9-1-16,-7-13-1 15,-1-3 1-15,-10-3 1 16,0 2-1-16,-3 8-1 16,0 5 1-16,-1 10-1 15,-3 12-3-15,4 7 2 16,3 6-1-16,3 3 0 16,4 0 4-16,0-6 1 0,8-3-6 15,6-13 0 1,-7-3 1-16,7-16 1 15,0-15 12-15,4-13 5 0,-4-3-4 16,-3 0 1-16,-4-3-6 16,-10-4-2-16,-11-5-2 15,-11-7 0-15,-6 3-2 16,-1 10-1-16,0 9-2 16,1 9 1-16,3 17-10 15,3 8-5-15,4 1-32 16,3 9-14-16,4 0-20 15,4 0-9-15,10 6-70 16</inkml:trace>
  <inkml:trace contextRef="#ctx0" brushRef="#br0" timeOffset="55533.459">8089 7163 284 0,'-10'-13'107'0,"3"10"-83"0,-4-3 17 0,4 6 2 0,0 0-12 15,-4 6-3-15,4 6-10 16,-7 7-1-16,0 6-10 15,0 3 0-15,3 10 0 0,1 0-1 16,3 3-1-16,7 12-3 16,3-3-2-16,4-3-2 15,7-9 1-15,4-13 5 16,3-13 2-16,4-12 4 16,0-12 1-16,3-10 3 15,0-6 2-15,-7-10-5 16,-3 3 1-16,-4-8-7 15,-11-4-1-15,-6-4 0 16,-8 4 0-16,-3 0-2 16,-3 10-2-16,-1 8-2 15,0 7-1-15,4 13-3 0,4 9 1 16,-1 9-30-16,8 10-12 16,6 6-18-16,4 10-5 15,4-7-83 1</inkml:trace>
  <inkml:trace contextRef="#ctx0" brushRef="#br0" timeOffset="55772.116">8368 7479 288 0,'28'-6'110'0,"-24"-3"-86"0,-1-1 24 0,-3 4 7 16,-3-4-9-16,-4-2-2 16,-4-4-21-16,-3-3-6 0,-4-6-11 15,1-6 0-15,3-7 1 0,3-2 1 16,7-4 0-16,8 3-4 15,7 3-1 1,6 7-3-16,8 3-1 16,3 3 1-16,0 3 2 0,4 0-1 15,0 3-1-15,0 0-41 16,-1 3-18-16,1 4-67 16,3-1-29-16,-3-2 26 15</inkml:trace>
  <inkml:trace contextRef="#ctx0" brushRef="#br0" timeOffset="56072.162">8710 6288 280 0,'-21'-38'104'0,"17"16"-81"0,4-6 20 0,0 25 6 15,0-3-14-15,0 2 0 16,0 4-5-16,4 13 1 15,-4 6-17-15,3 9 3 0,-3 6 3 16,0 10-11-16,4 25-2 16,0 25-1-16,3 4 3 15,0 8-4-15,3 29-1 16,1-13-2-16,3-12 1 16,0-6-2-16,4-7-1 15,-4-19 1-15,0-9-1 0,0-19-20 16,0-18-9-16,0-20-38 15,-3-15-15-15,-1-13-85 16</inkml:trace>
  <inkml:trace contextRef="#ctx0" brushRef="#br0" timeOffset="56421.082">9098 6783 304 0,'4'-16'115'0,"-1"10"-89"0,1 0 32 15,-4 3 8-15,3 3-15 16,-3 0-3-16,-3 6-18 0,-4 3-9 16,-4 7-12-1,-3 3-4-15,-7 6 1 0,-4 3-3 0,0 0-2 16,1 4 0-16,3-1-1 16,3 4 0-16,4-1 2 15,7-3-3-15,7-2-2 16,3-7 2-16,4 3 0 15,4-6 1-15,3-4 0 16,0-2 0-16,0 2 0 16,0-2-3-16,4 0 2 15,3-4 1-15,4 0 2 16,7-6-1-16,3 4-1 16,0-7-6-16,0-7-4 15,1-5-43-15,-5-4-17 16,-2-3-115-1</inkml:trace>
  <inkml:trace contextRef="#ctx0" brushRef="#br0" timeOffset="56868.846">9567 6893 288 0,'22'-41'107'0,"-12"25"-83"0,8-9 4 16,-11 16-4-16,0 0 1 0,-4-1 5 16,1 4 1-16,-4 3 1 15,-7 3-17-15,-7 6 2 0,-4 3 3 16,0 4-2-16,-3 3 1 16,4-1-8-16,-1 4-4 15,4 0-7-15,0 0 0 16,7 0-2-16,3 2 0 15,8 1 2-15,3-3 0 16,3 0 0-16,8 6 0 16,7-3-3-16,6 0 2 15,5 3 1-15,3 3 0 16,-1 4 4-16,-2-1 5 16,-8-3 1-16,-7 0 4 15,-7 1 4-15,-7-4 1 16,-14 0-10-16,-11-3-3 15,-10 0-4-15,-7-3 1 16,-4-4-7-16,-3 1 1 0,-4-4-54 16,0-2-22-16,0-1-42 15,4 1-14-15,3 2-5 32</inkml:trace>
  <inkml:trace contextRef="#ctx0" brushRef="#br0" timeOffset="58022.53">1750 9016 260 0,'17'0'96'0,"-10"0"-75"0,1 9 10 0,-5-9-2 16,4 9-9-16,0-2 1 16,0-4-1-16,7 6 0 15,0-3-11-15,4 1 6 0,14-4 2 16,3-3-1-16,7 0 3 15,15-3-4-15,-4-4 1 16,3-2 0-16,4 0-1 16,4-7-5-16,13 7-2 15,15-1 0-15,0 1 0 16,-8-1-4-16,19 1-1 16,10 3-1-16,3-1-2 15,8-2 5-15,17 0 4 16,0-1-1-16,10-9 1 15,22 7-1-15,-3-7 0 16,24-3-4-16,-7 0-1 16,24 0-1-16,-3-6 1 15,18 0 0-15,-4 6 1 16,15 0-5-16,-11 0 1 16,14 0 0-16,-18 3 0 0,7 0 0 15,0 7 2-15,-10-4-1 16,7 0 2-16,-22-2-2 15,19-4 2-15,-15 0-2 16,14-7 2-16,29 8-2 16,-8-5-1-16,-14 5 1 15,-13 2-1-15,2 0 0 16,-24 9 2-16,4 1-3 16,-11 0 0-16,-18 9 1 15,4-7 2-15,-11 4-3 0,-14 0 0 16,-6-3 3-16,-8-4 1 15,-14 1-1-15,-18-3 1 16,-17-1 0-16,-18 4 1 16,-15-1-2-16,-9 1 1 15,-11 2-2-15,-8-2-1 16,-3 9 1-16,-3-3-1 16,-4-3-3-16,0 6 2 15,-3 0 3-15,-1-3 1 16,1-4-1-16,0 7-2 15,-1 0 1-15,-3 0-1 16,0 0 0-16,-3 0 0 16,-1 0 2-16,1 0 1 15,-1 0-15-15,-3 0-6 0,4 0-29 16,3-9-10-16,4-4-30 16,6-15-10-16,1-10-65 15</inkml:trace>
  <inkml:trace contextRef="#ctx0" brushRef="#br0" timeOffset="58837.908">11465 5099 168 0,'-3'38'66'0,"-1"-16"-52"0,1 16 19 15,-1-23 4-15,1 7-4 16,-4 3 1-16,0 0-8 15,-4 10-4-15,0 2-12 16,1 7 2-16,-4 16 4 0,-7 21 1 16,-4 4-1-16,-3 12-4 15,-8 32 0-15,1 3 4 16,0 15 4-16,-1 25-1 16,1 4 0-16,3 22-6 0,8-10 0 15,6 25-4-15,8-6 2 16,10 19-6-16,7-7-1 15,3 32-4-15,4-13-3 16,0 29 2-16,-3 2 2 16,-4 7 11-16,0 22 4 15,-3-6-3-15,-1 9 0 16,1 19-8-16,3-23-1 16,3 11-2-16,8 12-2 15,3-26 1-15,4 23 1 16,0-3-3-16,3-10-2 15,-4 19 4-15,1 3 3 16,-11 0-3-16,-7 3-1 16,-3 16 0-16,-4-22 2 15,-7 0-1-15,0-13-1 0,3 26-2 16,4-35 1-16,0-38 1 16,4-37 2-16,-1 0-6 15,1-38 1-15,-4-19-21 16,0 4-7-16,0-20-4 15,-7-21-1-15,-4-26-57 16,-10-15-24-16,-7-15-19 16</inkml:trace>
  <inkml:trace contextRef="#ctx0" brushRef="#br0" timeOffset="60005.913">1499 10276 260 0,'-7'0'99'0,"7"3"-77"0,0-3 9 0,0 0-2 16,4 3 0-16,6 0 5 15,1 4-4-15,7 2 2 0,3 7-18 16,11 12 7-16,3 22 3 0,4 7-8 16,-8 2-2-16,5-2-8 15,-1 5-2-15,-3-2-2 16,-8 0-2-1,5-4 1-15,-5-6 1 0,4-6-1 16,-3-3-1-16,-4-13 1 16,1-9-1-16,-5-7-16 15,-3-5-4-15,0-7-41 16,-7-7-15-16,0-5-82 16</inkml:trace>
  <inkml:trace contextRef="#ctx0" brushRef="#br0" timeOffset="60349.609">2103 10260 264 0,'3'-6'99'0,"-3"6"-77"0,0 0 13 0,0 0 1 16,0 10-6-16,-3 2 0 15,-1 10-6-15,1 16-1 16,-5 18-12-16,1 10 0 0,-3 3 2 16,-4 6-3-16,3 22 0 15,-7 7-6-15,1-4-3 16,-4 4 0-16,7 5 1 0,3 7-3 16,0-15-2-16,4-10 2 15,4-13 2-15,-1-6 0 16,4-12-1-16,4-10-6 15,3-16-1-15,0-9-19 16,0-15-6-16,0-1-29 16,4-18-14-16,-1-4-59 15</inkml:trace>
  <inkml:trace contextRef="#ctx0" brushRef="#br0" timeOffset="60876.743">2350 9705 324 0,'0'-9'123'0,"-4"12"-95"0,0 7 5 0,1-4-3 15,-1 3-8-15,-3 7 1 16,0 3-3-16,0 3-3 16,0 3-9-16,4 3-5 0,-8 6 0 15,0 4-2-15,1 3 2 16,3-4-2-16,0-2-1 0,0-7-2 16,7-3 1-1,0-6 1-15,7-6 0 16,0-7-3-16,3-6 2 15,5-3 1-15,-1-4 0 0,-4-2-3 16,8 3 2-16,0-4 1 16,3 10 0-16,3 10 0 15,1 2 2-15,-4 4-1 16,7 0-1-16,-6-1-2 16,-1 1 1-16,-7-3 3 15,-7 5 1-15,-4 1 10 16,-3-9 3-16,-7 5-7 15,-3-2-5-15,-11-1-3 16,3 1 1-16,-7-1-3 16,4-2 0-16,4-4-19 0,-5-3-7 15,-2-6-30-15,3-6-12 16,3-7-86 0</inkml:trace>
  <inkml:trace contextRef="#ctx0" brushRef="#br0" timeOffset="61105.557">2304 9740 304 0,'-7'6'112'0,"7"0"-87"0,3-6 13 0,-3 0 1 0,4 0-12 16,-1-3-3-16,8-3-10 15,3 0-4-15,7-4-5 16,11-2-4-16,3-4 2 0,0-3-2 15,8 10-1-15,-1-1-2 16,-7 4 1-16,1 3-52 16,-5 3-24-16,-6 0-74 15</inkml:trace>
  <inkml:trace contextRef="#ctx0" brushRef="#br0" timeOffset="61430.762">2836 9389 272 0,'0'-13'101'0,"-3"16"-78"0,6 10 17 0,-3 3 3 15,4 15-8-15,3 19 2 16,4 6-10-16,6 10-2 15,11 13-14-15,1 24 0 0,13 7 2 16,7 6-7-16,-6 28-1 16,-5 0-3-16,-2 1-2 15,-12 8 3-15,-9-12 0 16,-5-12-1-16,-10-4-2 16,-7-9-2-16,-7-9-1 0,-11-19-27 15,-10-22-12-15,-4-10-23 16,0-18-10-16,-6-16-65 15</inkml:trace>
  <inkml:trace contextRef="#ctx0" brushRef="#br0" timeOffset="61941.198">1305 9596 160 0,'4'-32'63'0,"-1"29"-49"0,1-6 11 0,-4 2 2 15,3 4 0-15,1-3 1 16,-1-3 0-16,1 2 0 16,0 1-15-16,-4 0 8 0,0 3 5 0,-8 6-8 15,-2 13 0 1,-1 12-6-16,-6 13-2 0,-5 12 0 15,-6 22 1-15,4 35 1 16,-5 9 0-16,12 50-4 16,3 4-3-16,10 27-2 15,11-8-3-15,14 2 1 16,11-9 1-16,7-34-3 16,7-26 0-16,3-28-1 15,22-25 0-15,3-18-16 16,3-26-8-16,1-9-46 15,-4-19-18-15,7-10-36 16</inkml:trace>
  <inkml:trace contextRef="#ctx0" brushRef="#br0" timeOffset="62692.951">3119 9292 276 0,'-11'-7'104'0,"7"4"-81"0,-3-3 7 15,4 6-3-15,3 0-11 16,3-3-1-16,1 0-1 16,3-1 4-16,7 1-10 0,4 0 2 0,3-3 1 15,-3 3 7-15,3 0 6 16,0 3 0-16,0 3 3 16,0 3-9-1,-7 3-3-15,-3 1 0 0,-8 9 1 16,-3 9-7-16,-3 0-1 15,-4 3-4-15,-4-2-1 16,-3 5-3-16,7-6-3 16,4-3 2-16,-1-3 0 15,4-6 1-15,4 3 0 16,3-3-3-16,3-4 2 16,1-2 1-16,3-4 0 15,-4 0-3-15,8 3 2 16,3 1 1-16,4-1 0 15,3 4 0-15,-7-1 0 0,-7 1 2 16,-3-4 1-16,-7 10 7 16,-8-3 4-16,-7 3-7 15,1-1-2-15,-4 1-5 16,-7-3-1-16,3 3 1 16,0 0 2-16,4-10-28 15,4 0-9-15,-1-2-29 16,8-4-13-16,3-3-40 15,7 0-16-15,7 0 14 16</inkml:trace>
  <inkml:trace contextRef="#ctx0" brushRef="#br0" timeOffset="63025.211">3739 10028 252 0,'-45'19'93'0,"27"-9"-72"0,0-1 9 0,11 0 2 16,0-9-7-16,7 0 0 0,4 7 2 15,3-7 2 1,7-7-15-16,0 4 3 0,11-6 3 16,6-1-5-16,5-5 0 0,-1-1-7 15,7 0-3-15,4 4-5 16,-7 6 0-16,0 2-62 16,0 8-28-16,-11 2-64 15</inkml:trace>
  <inkml:trace contextRef="#ctx0" brushRef="#br0" timeOffset="63222.691">3757 10420 300 0,'-25'47'112'0,"22"-31"-87"0,-1 0 9 0,4-10-1 16,4-3-8-16,6-6 0 15,5-6-11-15,9-7-6 16,1-3-5-16,10 0-3 0,11 0 3 15,3 1-2-15,4 5-1 16,4 1-35-16,-11 5-14 16,0 1-101-1</inkml:trace>
  <inkml:trace contextRef="#ctx0" brushRef="#br0" timeOffset="63893.261">4893 9909 200 0,'-7'-19'77'0,"0"10"-60"0,0 0 19 0,3 5 7 0,1 1-4 15,3 0 1-15,0 3-9 16,3 0-2 0,4 3-16-16,0 7 8 0,11 5 2 0,0 14 0 15,-1 8-2-15,12 7-3 16,2 0-1-16,5-3-3 16,-5 0 1-16,5-1-4 15,-1 1-1-15,0-3-6 16,0-1-1-16,1-2 1 15,3 2 0-15,-11-2-2 16,0-4 1-16,-3-9-2 16,-4 3 2-16,-3-6-9 15,-4-6-1-15,-7-7-38 16,0-6-15-16,0-9-23 16,-4-10-8-16,1-6-50 15</inkml:trace>
  <inkml:trace contextRef="#ctx0" brushRef="#br0" timeOffset="64238.337">5532 9840 260 0,'-4'-15'99'0,"1"15"-77"0,-1-4 2 0,4 4-2 16,-7 4-3-16,0 11 3 0,0 4-3 15,-4 16 0-15,1 12-10 16,-1 15 6-16,0-2 2 0,-3 6-3 16,4 21 0-16,-1 11-4 15,4-1 1-15,-3-3-6 16,3 6-3-16,-4 7-1 16,4-4 1-16,3-15-3 15,1-9-2-15,-1-14 4 16,4-14 1-16,0-8-5 15,0-11 0-15,4-10-15 16,-1-13-3-16,4 1-20 16,8-10-9-16,-5-10-61 15,1 1-57 1,3-13 57-16</inkml:trace>
  <inkml:trace contextRef="#ctx0" brushRef="#br0" timeOffset="64823.807">5708 9254 252 0,'0'-31'96'0,"-4"27"-75"0,1 1 8 0,-1 6-1 16,-3 4-2-16,0 2 2 0,-3 7-2 16,3-1 1-1,-4 4-15-15,0 0 2 0,1-3 2 0,3-1-6 16,0-2-1-16,3-1-5 16,1 1-3-16,-1 0 0 15,4-1-1-15,0 1-3 16,4-4 2-16,-1 10 1 15,4-10 0-15,0 1 0 16,7-4 2-16,-3 0-3 16,0-3 0-16,6-3-1 15,1 0 0-15,7 0 2 16,-1 4 0-16,8 2-3 16,-7 3 2-16,3 4 3 0,-3 2 1 15,-4 7-1 1,-4 0-2-16,-6 10 12 15,-7-7 6-15,-4 0-3 0,-4 0 0 16,-7 0-5-16,-10-3-1 16,0 0-3-16,0-3-1 15,-4-4-3-15,4-2 1 16,3-4-2-16,-6-2 2 16,-1-7-4-16,0-7 0 15,4 4-15-15,4-6-4 16,-5-1-21-16,8-2-7 15,4-1-34-15,6-6-12 16,4-12-39 0</inkml:trace>
  <inkml:trace contextRef="#ctx0" brushRef="#br0" timeOffset="65080.301">5694 9232 248 0,'-4'-6'93'0,"4"-1"-72"0,-3 4 14 16,3 3 2-16,0-3-6 15,3 3 2-15,4 0-10 16,4 0-2-16,7-3-12 16,10 0-1-16,11-3-1 0,6-7-3 15,8 0-1-15,4-5-3 0,-1-1-1 16,1 0-1-16,3 3-2 15,3 4-48-15,-3 6-22 16,0 6-67 0</inkml:trace>
  <inkml:trace contextRef="#ctx0" brushRef="#br0" timeOffset="65711.516">6382 10220 200 0,'-7'-10'77'0,"3"10"-60"0,1 0 19 16,3 0 5-16,0 0-17 0,-4 6-3 15,1-2-9-15,-1 5 0 16,1-3-7-16,3 1 1 0,0-4 1 16,3 0-1-16,1-3-1 15,3 0 1-15,0-3 3 16,0-4 0-16,0 1 2 16,-4-6 3-16,4 2 1 15,-7 7-2-15,-10-3 0 16,3 3-3-16,-4 3-1 15,1 3-3-15,-5-3-1 16,5 9-6-16,-1 1 1 16,1-1 0-16,3 0 0 0,3 1 0 15,4-1 0 1,4-2 2-16,3-4 1 16,3-3 5-16,4-3 5 15,1-1-7-15,-1-2-1 16,-4 3-3-16,-3 0 1 0,-3 3-2 15,-4 3-1-15,0 3-54 16,-4 4-26-16,4-1-79 16</inkml:trace>
  <inkml:trace contextRef="#ctx0" brushRef="#br0" timeOffset="66204.213">6911 9734 272 0,'-21'-16'101'15,"17"10"-78"-15,1-7 9 0,3 10-3 0,0-3-2 16,0 6 1-16,7 0 0 15,3 0 0-15,1 9-15 16,0 4 1-16,6 2 2 0,4 7 1 16,0 10 1-16,4 12-5 15,3 9-3-15,-3 6-5 16,3 1-4-16,4-4 0 16,7-2 1-16,-4-4-1 15,7 3-1-15,1-3 1 0,-11-3-1 16,-1 0-22-1,-2-3-8-15,-8-9-31 16,-4-7-14-16,-3-12-79 16</inkml:trace>
  <inkml:trace contextRef="#ctx0" brushRef="#br0" timeOffset="66521.618">7514 9787 272 0,'-10'-6'104'0,"6"6"-81"0,1 0 1 0,3 0-5 15,-4 6 0-15,-3 3 3 0,0 10 2 16,0 16 0-16,-4 21-13 16,1 13 2-16,-4 3 3 0,-4 10-4 15,4 27 1-15,-11-2-6 16,4 0-2-16,0 9 0 15,0 9-1-15,3-9-5 16,4-16 1-16,7-6 0 16,-4-18 0-16,8-4-3 15,-1-19 0-15,4-9-20 16,4-16-10-16,-1-12-21 16,8-13-8-16,-8-6-75 15</inkml:trace>
  <inkml:trace contextRef="#ctx0" brushRef="#br0" timeOffset="67286.963">7825 9166 184 0,'10'-41'68'0,"-6"19"-52"0,3-9 10 15,-7 22 4-15,3-4 4 16,-3-3 6-16,0 7-4 15,0 6-1-15,0-3-20 0,0 6 4 0,-3 6 4 16,-4-3-8 0,0 13-3-16,-4-4-5 0,1 10 0 15,-1-3-9-15,0 3 0 16,4 0 2-16,-7-3 2 16,7-1-3-16,0-5 1 15,4 3-2-15,-1-4 0 16,4-2 2-16,0-4 0 15,4 0 0-15,3 0 2 16,7-2-3-16,3-1-2 16,5 0 2-16,2 0 2 15,4 0 0-15,1 3-1 16,-1 4-2-16,0-1-1 0,0 7 2 16,-3-4 2-1,-4 7 0-15,-3-3-1 16,-4 3 12-16,-3 0 4 0,-4 3-2 15,-4-1 2-15,-6 8-7 16,-4-4-1-16,-8 3-2 16,-2-3-1-16,-4 3-6 15,-4 1-1-15,-3-11 3 16,-1-5 1-16,5-10-36 16,-8-9-16-16,7-16-41 15,8-13-16-15,6 7-20 16</inkml:trace>
  <inkml:trace contextRef="#ctx0" brushRef="#br0" timeOffset="67511.962">7870 9003 256 0,'-7'-9'96'0,"4"9"-75"0,3 3 3 0,0-3-2 16,3 6-3-16,4 0 1 15,8-3-3-15,6-3 0 16,7-6-9-16,4-3 1 0,7-7 2 16,6 0-9-16,8-2 0 15,7-1-2-15,0 9 2 16,-3 1-23-16,-4 9-11 16,-4 0-107-1</inkml:trace>
  <inkml:trace contextRef="#ctx0" brushRef="#br0" timeOffset="68128.932">8470 10157 232 0,'-7'3'88'0,"4"0"-69"0,-1 0 11 0,4-3-2 16,0 0-10-16,-3 7 0 15,-1 2-5-15,4-3 0 0,-3-3-7 16,3 7-4-16,0-10 1 15,0 0 4-15,3 0 6 16,1-3-3-16,-1-4 0 0,1-2 0 16,-1-7 1-16,1 4 3 15,-1-1 2-15,-3 4 2 16,0 6 1-16,-3 6-6 16,-4 3 0-16,0 3-8 15,0 4-3-15,-1 0-1 16,5-4 1-16,-1 0-3 15,1 1 0-15,3-1 1 16,0-3 0-16,0-2 0 16,3 2 0-16,1-3-5 15,-1 0-1-15,5 0-57 16,-1-6-25-16,3-3-65 16</inkml:trace>
  <inkml:trace contextRef="#ctx0" brushRef="#br0" timeOffset="68503.725">8717 9771 280 0,'-25'-9'107'0,"22"-1"-83"0,3 4 15 16,0 6 3-16,3 0-12 15,5 3-2-15,2 4-10 16,4 2-1-16,0 4-10 16,4 5 5-16,7 11 1 0,-1 8 0 15,1 10 0-15,3 0-5 16,0 0-3-16,-6-9-5 15,6 3 0-15,0-4 2 16,0-2 1-16,1-1-1 16,-1-6-2-16,0-2-30 15,0-8-15-15,-7-2-61 0,4 0-27 16,-7-1 1 0</inkml:trace>
  <inkml:trace contextRef="#ctx0" brushRef="#br0" timeOffset="68816.862">9243 9778 252 0,'-11'-7'93'0,"8"10"-72"0,-1-3 7 0,1 7 0 15,-1-1-2-15,-3 3 4 16,0 10-5-16,-4 12-3 0,1 23-12 15,-4 5 0-15,0 13 3 0,-1 4-3 16,1 18 2-16,0 12-7 16,0-2-1-16,0-1-2 15,0 13-2-15,0 0 1 16,3-15-1-16,4-4 0 16,4-22 2-16,3-9-6 15,3-13-1-15,1-15-27 16,3-13-11-16,0-12-42 15,3-7-18-15,5-22-12 16</inkml:trace>
  <inkml:trace contextRef="#ctx0" brushRef="#br0" timeOffset="69478.475">9349 9069 260 0,'3'-25'96'0,"-3"15"-75"0,4 1 17 15,-4 6 3-15,0-3-9 16,0 6-1-16,0 0-11 16,-7 9-5-16,0 10-8 15,-4 3-3-15,-3 3 0 0,0 3-2 16,0-6 1-16,3 6-2 15,0-9-1-15,4-3-2 16,4-4 1-16,3-2-1 16,3-1-2-16,4-6 5 15,4 0 1-15,7-3-3 0,3-3 1 16,0 0 0-16,0 0 0 16,4 0-3-1,0 3 0-15,-1 0 2 0,1 3 2 16,0 3 0-16,-1 4 2 15,1 2-4-15,0 1 0 16,-4-1 1-16,0 7 2 16,-3-3 10-16,-8-1 4 15,-3 4 1-15,-3 0 2 16,-8 0-4-16,-6 0-1 16,-4 9-8-16,-4 0-4 15,-3-3-1-15,-4 0 1 16,-3-6-1-16,0 0-1 15,0-10-2-15,-4-2-1 16,4-14-25-16,-1-2-9 16,8-10-19-16,4-6-7 0,6-3-85 15</inkml:trace>
  <inkml:trace contextRef="#ctx0" brushRef="#br0" timeOffset="69739.381">9345 8906 324 0,'-3'0'121'0,"6"0"-95"0,8 0 9 0,-4 0-1 16,7-6-16-16,3 6-2 15,8-10-7-15,3 1-4 16,1 2-2-16,6-2-3 0,4 0 3 15,3 2-2-15,-3 1 2 16,0 0-24-16,-4 3-11 16,-7 0-47-16,-3 3-20 15,-8 3-27 1</inkml:trace>
  <inkml:trace contextRef="#ctx0" brushRef="#br0" timeOffset="70574.353">4364 13142 272 0,'0'0'101'0,"3"6"-78"0,4-3 9 0,-3-3 0 16,10 7-5-16,0-7 2 15,4 0-8-15,7 0 0 16,6 0-12-16,8 0 1 0,-7 0 1 16,7 0-4-16,-1 3-2 15,1-3-5-15,0 0 0 16,3-3 2-16,1 3 1 16,-4-7-1-16,-4 7 1 15,0 0-2-15,-10 0-1 16,-4 0-2-16,-7 7-1 15,-3-7-36-15,-8 3-14 16,-3 6-19-16,-7 1-6 16</inkml:trace>
  <inkml:trace contextRef="#ctx0" brushRef="#br0" timeOffset="70876.528">4579 13584 196 0,'-11'16'74'0,"8"-13"-58"0,3 3 18 15,0-6 4-15,3 3 0 16,5 0 2-16,-1 0-5 16,7 1 1-16,3-1-20 0,5-3 4 0,6 0 3 15,-4 0-10-15,12-3-2 16,10-1-7-16,-1 1-3 15,8 0 2-15,-3 0 0 16,-1 0-4-16,-3 0 1 16,-7 0-24-16,-4 0-10 15,-7 3-24-15,1-4-9 16</inkml:trace>
  <inkml:trace contextRef="#ctx0" brushRef="#br0" timeOffset="71295.178">5715 12941 228 0,'-7'-15'88'0,"3"15"-69"0,4 0 13 0,0 0 0 16</inkml:trace>
  <inkml:trace contextRef="#ctx0" brushRef="#br0" timeOffset="71489.246">5708 12938 442 0,'7'16'32'0,"4"9"-17"15,3 0-1-15,7 6 2 0,7 4-4 16,4 2 1-16,3-2-6 16,0 15-2-16,1-3-2 15,-1-3 0-15,0-3-4 16,1-7 0-16,-12-2 3 15,1-10 1-15,-4-4-4 16,-3 1 1-16,-1-9-24 16,1-4-10-16,-11-6-37 15,4-3-17-15,-1-7-31 16</inkml:trace>
  <inkml:trace contextRef="#ctx0" brushRef="#br0" timeOffset="71819.981">6219 12982 224 0,'-3'9'85'0,"-1"1"-66"0,4 5 12 0,0 1 3 15,0 3 0-15,-3 3 1 16,-1 9-7-16,1 13-3 15,-1 22-14-15,-3 6-4 0,0 13-3 16,-3 3 0-16,-1 18 0 16,-10 1-2-16,3-1 1 15,1-12-2-15,-1 4-1 0,4-11 1 16,3 1-1-16,4-16-3 16,7-15 2-16,0-13 1 15,4-10 0-15,3-9-5 16,0-9 1-16,0-7-27 15,0-9-11-15,0-9-98 16</inkml:trace>
  <inkml:trace contextRef="#ctx0" brushRef="#br0" timeOffset="72494.929">6590 12399 200 0,'0'-10'77'0,"-4"10"-60"0,1-3 13 0,3 3 1 0,0 0-3 15,-4 0 3-15,4 0-2 16,-3 3 0-16,-1 7-16 16,1-1 8-16,-4 19 2 15,0 1-9-15,-4-1-3 16,0 3-7-16,-6-3-1 0,3 1-1 15,0-4-2-15,3-10 3 16,4 4 0-16,0-9-6 16,3-1 0-16,4 0 1 15,4-9 1-15,3 0 1 16,4 0 2-16,3-3-1 16,3-3 2-16,4-3-4 15,-6 5-2-15,6-2 2 16,-4 3 0-16,5 3 1 15,-1 0 0-15,3 3 0 16,-6 3 0-16,3-2 0 0,-3 5 0 16,-1 0 2-16,-2 4 1 15,-5-4 10-15,-3 1 3 16,-7 2-1-16,-3 1-1 16,-4-1-6-16,-4 1-3 15,-3-1-5-15,0 1 0 16,-4-4 0-16,-3 1 2 15,3-1-3-15,-10-6 0 16,3-3-26-16,1-3-11 16,-1 0-14-16,7-3-4 15,-3-4-29-15,11-2-12 0,3-4-7 16</inkml:trace>
  <inkml:trace contextRef="#ctx0" brushRef="#br0" timeOffset="72708.31">6615 12324 268 0,'-4'-10'101'0,"1"10"-78"0,3 0 4 15,0 0-3-15,0 0-10 16,3 3 2-16,4-3-5 16,4 0-1-16,-1-3-6 15,8-6-3-15,-4-1 0 0,11-2-1 16,6-1 2-16,1-2-3 15,4 5 0-15,-5 1-52 16,5 2-22-16,-5 4-48 16</inkml:trace>
  <inkml:trace contextRef="#ctx0" brushRef="#br0" timeOffset="73172.037">7154 12305 200 0,'4'-10'77'0,"-4"7"-60"0,-4-6 17 16,4 9 4-16,0 0-9 15,-3 0 0-15,3 0-10 16,0 0-1-16,0 6-11 15,0 3-2-15,0 7-1 0,0 9 0 0,0 7 2 16,0 2-5-16,0 7-1 16,0-4 0-16,3-5 2 15,-3 2-3-15,4-5-2 16,-4-1 2-16,3-6 2 16,1-4-2-16,-1-5 0 15,1-4-45-15,0-9-22 16,3-3-51-1</inkml:trace>
  <inkml:trace contextRef="#ctx0" brushRef="#br0" timeOffset="73367.294">7077 12556 260 0,'7'3'99'0,"0"-6"-77"0,10-4 4 16,-9 1-2-16,2 3-14 15,4-7-3-15,7-5-4 16,4 5 0-16,3 1-2 16,1 6-7-16,-1 0-4 0,0 3-47 15,0 0-20-15,0 0-27 16</inkml:trace>
  <inkml:trace contextRef="#ctx0" brushRef="#br0" timeOffset="73877.67">7518 12273 260 0,'0'-9'99'0,"0"9"-77"0,0-3 11 0,0 3 0 15,-4 3-12-15,-6 3-1 16,3 4-10-16,-4 2-2 16,0 4-4-16,1 3-3 0,3-4 2 15,0 1-2-15,0-3-1 16,3-4-2-16,4 0-1 16,0-2 2-16,4-4 0 0,3-3 1 15,3 0 0 1,1-3 0-16,3-4 0 15,0 7-3-15,7-3 2 0,-3 3 1 16,0 0 2 0,3 0-3-16,0 3 0 0,0 4 1 15,0-4 2-15,0 6-3 16,-3 7 0-16,-4 0 7 16,-3-4 6-16,-4 4-2 15,-4-1 2-15,1-2-9 16,-8 6-2-16,-3 0 1 15,-3-1 1-15,-4 1-4 16,-1-3 1-16,1 0 0 16,-7-1 2-16,3-2-1 15,1-7-1-15,3-3-28 16,0-6-11-16,3-13-107 16</inkml:trace>
  <inkml:trace contextRef="#ctx0" brushRef="#br0" timeOffset="74123.868">7539 12220 296 0,'-4'0'112'0,"8"0"-87"0,-1 3 4 0,1-3-2 0,-1 0-9 15,5 0 1-15,2-3-6 16,1-3 0-16,-1 0-8 15,4-4-1-15,4 1 0 0,7-1-5 16,3 1 1-16,4-1-7 16,3-2 0-16,4-1-50 15,-7-2-22-15,3-7-56 16</inkml:trace>
  <inkml:trace contextRef="#ctx0" brushRef="#br0" timeOffset="74567.048">8124 12148 236 0,'0'-9'88'0,"-3"-1"-69"0,-1 1 17 0,1 9 3 0,-1-10-15 15,4 10-3-15,-3-3-8 16,3 3-3-16,-4 3-6 16,1 7-1-16,3 9 1 0,0 2-2 15,0 8-2-15,0 5 5 16,0 7 1-16,0 9 0 16,3 0-1-16,1-6-3 15,-1 3 1-15,1-9-2 16,-1-7-1-16,1 1-26 15,-1-10-12-15,1-10-100 16</inkml:trace>
  <inkml:trace contextRef="#ctx0" brushRef="#br0" timeOffset="74777.789">7962 12308 264 0,'7'6'99'0,"0"-3"-77"0,11 0 7 0,-11-3-3 16,7-3-14-16,4 0-2 15,6-3-6-15,5-4-3 16,6 1 0-16,4 0-1 0,0-1 2 16,-4 4-32-16,0-3-12 15,0 5-78 1</inkml:trace>
  <inkml:trace contextRef="#ctx0" brushRef="#br0" timeOffset="75257.966">8520 12085 268 0,'3'-19'101'0,"-3"10"-78"0,4-4-2 15,-4 10-5-15,0 0-8 16,0 0 1-16,0 3 1 15,0 0 1-15,-4 6-5 16,-3 4 9-16,0 2 7 0,-4 4-5 16,1 0-2-16,-4-1-6 15,0 4-4-15,0-3-5 0,3-1 0 16,4-2 0-16,3 0 0 16,4-4-3-16,4-3 2 15,3 1 1-15,4-4 0 16,-1 0 0-16,4-3 0 15,4 0 0-15,-1 0 0 16,1 0 0-16,0 3 0 16,-1 0-3-16,5 3 2 15,-1 1-1-15,0 2 0 16,-3 0 4-16,-1 1 1 16,-3 2 1-16,-3-2 0 15,-4 9 9-15,-7-4 3 16,-4 4-10-16,-3 0-3 15,-3-3 0-15,-4 2 0 0,0 1-1 16,-1 3-2-16,1-9-2 16,0-7-1-16,-3-6-27 15,-1-6-10-15,4-7-29 16,3-9-9-16,4 3-46 16</inkml:trace>
  <inkml:trace contextRef="#ctx0" brushRef="#br0" timeOffset="75511.882">8544 12051 276 0,'-14'6'104'0,"14"-6"-81"0,0-3 18 0,0 0 4 16,4-4-15-16,-1-5-3 15,4-1-13-15,0-2-6 16,0-4-5-16,4 9-3 0,0 1 3 15,3 3-2-15,3 0 2 16,4-1-2-16,4 1-1 16,7-7-2-16,3-2 1 15,4-4-30-15,7 0-14 16,0-6-68 0,3 6-64-16,1-3 55 15</inkml:trace>
  <inkml:trace contextRef="#ctx0" brushRef="#br0" timeOffset="76506.16">9116 12944 192 0,'0'-18'74'0,"3"11"-58"0,4-2 18 0,-7 9 6 16,4 0-6-16,-1 6 3 0,4 4-4 16,1 5 2-16,2 7-19 15,8 3 0-15,3 3 0 0,7 7 5 16,4 3 2-16,3-1-8 16,0 7-4-16,1 9-4 15,-1-9 0-15,-3 3-4 16,0-3-2-16,-1-6 0 15,1-7 1-15,0-3 1 16,-4-6 3-16,-3-3-5 16,-4-3-1-16,-7-4-42 15,0-2-19-15,-7-7-31 16,0-6-11-16,0-10-19 16</inkml:trace>
  <inkml:trace contextRef="#ctx0" brushRef="#br0" timeOffset="76789.425">9747 12938 260 0,'0'28'96'0,"0"-6"-75"0,0 13 12 0,0-23 0 16,0 17-12-16,-3 5-1 15,-4 16-10-15,0 32-4 16,-4 2-3-16,-3 4 0 0,-4 16 2 0,1 12-2 16,-1-7-2-16,0-8 0 15,4-4-1-15,4-9 0 16,6-7 0-16,4-12-3 16,4-12 0-16,3-17-40 15,3-11-19-15,8-14-65 16</inkml:trace>
  <inkml:trace contextRef="#ctx0" brushRef="#br0" timeOffset="77193.933">9892 12192 248 0,'0'-3'93'0,"0"3"-72"0,0 9 9 0,0-3 2 16,0 7-5-16,0 3 4 16,3 6 0-16,1 18 3 0,-1 10-18 15,1 4-5-15,0 8 0 0,-1-8-7 16,-3 9 0-16,0-1-2 16,0 7 1-1,0-6-4-15,4-10 0 0,-1-9-26 16,4-13-11-16,0-12-23 15,4-9-10-15,3-20-56 16</inkml:trace>
  <inkml:trace contextRef="#ctx0" brushRef="#br0" timeOffset="77675.322">10139 12148 288 0,'0'0'107'0,"3"0"-83"0,4 6 8 0,-7-3-2 15,4 4-10-15,-4 2-1 16,-4 4-7-16,-3 5-2 16,-3 7-6-16,-1 7-3 0,-3 2 0 15,4 1-1-15,-1-4 2 16,4-6-3-16,3-6 0 15,4-3-1-15,0-1-2 16,4-8 3-16,6-7 0 16,5-3 1-16,6-4 0 15,3-2 0-15,1 3 2 0,0 2-1 16,3 4-1-16,0 4-2 16,0 8 1-16,-3 4 1 15,0 3 2-15,0-1-1 16,-4 4-1-16,-4-3 1 15,-3 0-1-15,-3 0 8 16,-4-3 7-16,-3-1-5 16,-8 1-3-16,-3-4-4 15,-4 7 0-15,-6-9 0 16,-8 8 1-16,-7-5-5 16,1 0-1-16,-1-4-13 15,0-3-2-15,4-6-27 16,3-6-12-16,8-7-85 15</inkml:trace>
  <inkml:trace contextRef="#ctx0" brushRef="#br0" timeOffset="77962.404">10121 12164 236 0,'-10'6'90'0,"6"-3"-70"0,4 0 10 0,0-3-1 16,4 3-2-16,-1 0 1 0,8-3-2 15,3-3 1-15,3 0-15 16,8-3 4-16,3 0 2 0,8-1-8 16,-1-2-3-16,-3 6-4 15,-1-7 0-15,1 4-2 16,-4-3-1-16,-3 6-8 15,-7-7-3-15,-1 1-38 16,-2-4-16-16,-1-2-76 16</inkml:trace>
  <inkml:trace contextRef="#ctx0" brushRef="#br0" timeOffset="78800.058">7818 13346 252 0,'0'-3'93'0,"0"-1"-72"0,3 1 16 0,1 3 4 15,-1 0-4-15,4 0 2 16,7 3-8-16,4 4-2 16,3-1-16-16,4 3 3 0,3 1 2 15,4-1-2-15,0-3 1 0,3-2-5 16,4-4 0-16,3-4-7 15,4 1-1-15,0-3-2 16,0 0 1-16,-8 0-2 16,-2 2 2-16,-8 1-2 15,-7 0-1-15,-3 3 5 16,-8 3 1-16,-3 0-33 16,-3 1-16-16,-4-4-19 15,-7 3-7-15,-4-3-35 16,1-3-16-16,-5 3 9 15</inkml:trace>
  <inkml:trace contextRef="#ctx0" brushRef="#br0" timeOffset="79074.913">7938 13716 272 0,'0'15'104'0,"3"-5"-81"0,8-1 12 0,-4-6 0 16,3 0-4-16,4 1 2 15,8-4-3-15,2-4 1 16,4 1-17-16,11 0-6 0,11 0-1 0,3 0-2 16,3 0 0-16,-3 3-3 15,-7 0-2-15,-4 0-28 16,-3-3-11-16,-4-4-76 15,4-2-30-15,-7 0 22 16</inkml:trace>
  <inkml:trace contextRef="#ctx0" brushRef="#br0" timeOffset="82333.701">25837 3249 200 0,'-7'-69'77'0,"7"44"-60"0,0-6 19 0,0 22 7 16,0 5-11-16,0-2-3 16,4 3-4-16,-1 6 1 15,-3 16-14-15,0 28 6 16,-3 13 5-16,-4 24 1 0,-4 42 1 15,-10 12-12-15,-7 34-5 16,-11 22-8-16,-14 48 0 16,-10-1 2-16,-1 20 3 15,8-7-2-15,17-60-2 16,11-47 2-16,-4 45 0 16,4 27-4-16,7-43 1 15,6-35 0-15,8-25 0 16,4-25-3-16,3-16 2 15,3-25 1-15,1-19 2 16,-1-9-3-16,1-12-2 0,0-1 4 16,-1-6 3-16,1 1 3 15,3-4 1 1,-4 0-2-16,8-4-1 16,-4 4-6-16,17-6 1 0,-6 3 4 15,28-10 2-15,25-9 2 16,10 1 2-16,28-8-3 15,11 4 1-15,14-3-5 16,25 3 0-16,35-3-1 16,21 15 1-16,-14 7-4 15,7 6-2-15,-3 9 2 16,-8 10 2-16,12 0 0 0,-15 3 2 16,-4 0-4-16,-6-6 0 15,-29 2 1-15,-11 1 0 16,-17-9 0-16,-21-4 2 15,-25-6 1-15,-28-6 1 16,-17-13 0-16,-19-9 0 16,-17-20-2-16,-10-11-2 15,-12-1 3-15,-6-6 0 16,0 1-4-16,0-23 1 16,0-9 0-16,-1-10 0 15,-2-25 0-15,-1-34 0 16,0-13 0-16,0-37 0 15,4-25 0-15,3-1 0 16,4-18 0-16,4 25 0 0,-1 18 0 16,0 4 2-16,1 41-1 15,-4 15 2-15,-1 3-4 16,-2 16-2-16,-1 22 2 16,-3 19 2-16,0 16-2 15,-4 18 0-15,-7 16-1 16,-10 16-2-16,-22 15 3 15,-14 16 0-15,-3 12-2 16,-14 7 0-16,-32 16 4 16,-7 12 1-16,-39 25 0 15,-14 9 1-15,-39-2-4 16,-3 2 0-16,-26 23 1 16,30-1 0-16,24-15-3 15,49-19 0-15,56-22-69 16,61-25-29-16,32-34-75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5:15.3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21534 5244 228 0,'-7'-10'88'0,"7"10"-69"0,0 0 17 16,0 0 5-16,0 0-9 16,0 3-1-16,3 0 0 15,1 4 0-15,-1-1-16 16,4 3 4-16,4 1 4 0,6-1-1 0,5 1-1 15,9-1-5-15,12-6 0 16,6 3-3-16,7-6 2 16,15-6-6-16,21-3-1 15,7-1-2-15,-4 1 1 16,7 3-4-16,7-4 0 16,-3 4 3-16,-7 3 3 15,-11 3-4-15,-7 3-1 16,-10 3-2-16,-4 4-2 15,-11-4-2-15,-6 3 1 16,-11 1 1-16,-8-1 0 16,-6 1-18-16,-4-4-8 15,-7-3-35-15,-3 0-16 16,-8 3-100-16</inkml:trace>
  <inkml:trace contextRef="#ctx0" brushRef="#br0" timeOffset="390.373">21879 6040 256 0,'0'-6'96'0,"4"3"-75"0,3-7 14 0,-4 10 1 16,4-3-4-16,1 0 1 15,2 0-5-15,1 0 0 16,3 0-16-16,3 3 4 0,5 0 4 16,2 3 0-16,12 0 0 15,9 0-6-15,8 3-1 16,7-3-6-16,11-3 1 15,17-3-5-15,18-3-2 16,0 0 0-16,-18-1 1 16,-14 4-3-16,32 0 0 0,17 3-19 15,-20 0-7-15,-19 3-63 16,-27 4-27-16,-11-1-36 16</inkml:trace>
  <inkml:trace contextRef="#ctx0" brushRef="#br0" timeOffset="1474.585">25054 5585 148 0,'14'-15'55'0,"-10"8"-43"0,3-2 14 0,-3 9 6 0,-1-3-1 15,1-3 2-15,-1 6-5 16,1-4 0-16,-1-2-16 16,1-3 4-16,3 6 4 0,0-7 0 15,0 1 0-15,0-1-4 16,-4 1-2-16,1 0-4 16,-1-1-1-16,-3 1-1 15,-3-1 2-15,-4 1-1 16,-4 0 2-16,4 5 0 0,-10-5 1 15,-12-7-6-15,-2 10-2 16,-5-3 0 0,-2 6 2-16,-1 6-3 0,-7 6 0 15,-3 4-3-15,-8 5-3 16,-6 4 2-16,-1 13 2 16,4 3-2-16,7 5 0 15,7 8 1-15,8-4 0 16,6 9 4-16,7-9 2 15,7 0 0-15,11-9-1 16,0-10-3-16,11 13 1 16,10 9-2-16,14-3 2 15,11-9-2-15,7-7-1 16,-11-6 3-16,18-12 0 0,-4-7 3 16,1-9 1-16,3-10-3 15,0-6-3-15,3-3 2 16,-14 4 0-1,-6 2-1-15,6-12 1 0,11-13-4 16,-11-6 0-16,-6-3 1 16,-8-7 0-16,-7-2 0 15,-7 2 0-15,-3 4 0 16,-4 9 0-16,-4 6-3 16,-3 16 2-16,0 4 1 15,-3 8 0-15,-4 7 0 16,0 6 2-16,0 7-1 15,-1 8-1-15,5 14 5 0,-1 9 4 16,1 6 1-16,3-10 4 16,0-5-5-16,3 5-1 15,4 10-4-15,4-3-3 16,0-3 0-16,3-3 1 16,0-4-1-16,4-3-1 15,-4-2 1-15,0-4-1 16,0 0-3-16,0-6 0 15,-3-1-27-15,-4-2-12 16,0-7-56-16,0 1-23 16,0-7-33-1</inkml:trace>
  <inkml:trace contextRef="#ctx0" brushRef="#br0" timeOffset="2282.601">25658 4049 216 0,'10'-13'82'0,"-6"7"-64"0,3-3 9 0,-4 6-2 16,-3-4-2-16,4-2 1 15,-4 9 0-15,0-3 0 16,-4-3-13-16,1 6 4 0,-4 0 5 16,-4 0-2-16,-3 0-1 15,-4 6-7-15,-3-3-2 16,-4 13-2-16,-3-7 1 15,-7 10-2-15,0 6 0 0,-1 9-3 16,1 7-2-16,0 12 5 16,3-2 4-16,4-1-1 15,3 0 3-15,4-6-2 16,7-3 0-16,10-1-3 16,8-2 1-16,3 6-4 15,7-6 0-15,7-4 1 16,11 1 0-16,7-7-2 15,7-9 1-15,3-7-2 16,4-9 2-16,-4-9 0 16,-3-10 1-16,0-6-2 0,-11-3 1 15,-6 6 0-15,-12-3 1 16,-6 1-2-16,-11-1 1 16,-7 0-4-16,-11 3 0 15,-10 0 1-15,-11 10 0 16,-7-1 0-16,-3 10 0 15,3 10-5-15,4-1 1 16,6 10 2-16,8-3 1 16,10-1-2-16,8 1 0 15,10-4-3-15,10 1 1 16,8-1-30-16,7 1-12 16,0-4-51-16,-4 10-20 15,-7 0-15-15</inkml:trace>
  <inkml:trace contextRef="#ctx0" brushRef="#br0" timeOffset="2905.225">26144 4350 244 0,'4'-9'93'0,"-8"9"-72"0,1 0 9 0,3 0-1 16,-7 3-11-16,3 3 0 15,1-6-7-15,-1 3-1 16,1 0-6-16,3-3-1 0,0 0 1 16,0 0-2-16,0 0 1 15,0 0 0-15,0 0 3 16,3 0-1-16,1-3 2 15,-1 0 0-15,1 3 3 0,-1-6 1 16,-3-1 3-16,0 4-3 16,-3 0-1-16,-4 3-4 15,0 3-1-15,-4 4-3 16,1 2-2-16,2-6-2 16,1 3 1-16,4 1 1 15,3-4 2-15,0 3-1 16,3-3 2-16,4-3 0 15,1 0 1-15,-1 0 0 16,-4 0 0-16,1-3-2 0,-4 3 1 16,-7 3-4-16,-4-3 0 15,0 6-43-15,4-2-18 16,-3 2-88 0,3-6-43-16,3 0 97 15</inkml:trace>
  <inkml:trace contextRef="#ctx0" brushRef="#br0" timeOffset="3543.132">26321 3961 268 0,'-4'-16'101'0,"4"13"-78"0,-3 0 11 0,3 3-1 0,0 0-7 16,0 0 2-16,0 0-1 16,0 0 1-16,7 0-15 15,3 0 3-15,8 0 4 0,10 3-2 16,7 0-1-16,4 1-3 16,4-1 1-16,-8 3 1 15,-3 0 2-15,-4 4 1 16,-7-1 1-16,-3-3-3 15,-8 4 11 1,-6-1-7-16,-8 1-10 16,-6-1-5-16,-1 0-4 15,-3 1-2-15,0-1-2 0,0 1 1 16,0-1 1 0,3 0 0-16,4-2-3 0,0-1 0 15,3 0 2-15,4 1 0 16,4-1 1-16,7-3 0 15,3 6 0-15,0 1 2 16,0-1-1-16,4 10-1 16,3 3 1-16,0 0-1 15,-4 0 0-15,-2 0 2 16,-1 6-1-16,-4 0-1 16,-3-3 1-16,0 0-1 15,-3 0 0-15,-4-3 0 16,-7 3 0-16,0-6 2 15,-4 3 1-15,-3-9 1 16,-7-4-2-16,-7 1 1 0,-4-1-2 16,-7 0-1-16,-3 1 1 15,3-4-1-15,0-3-9 16,11 7-2-16,3-4-36 16,8 0-14-16,6-3-31 15,4 0-10-15,14 7-71 16</inkml:trace>
  <inkml:trace contextRef="#ctx0" brushRef="#br0" timeOffset="4068.438">27023 5256 228 0,'-7'-9'85'0,"3"6"-66"0,4-4 12 15,0 7 1-15,4-3-4 16,-1 0 3-16,4 0-2 16,4 0 0-16,3 0-16 0,4 3 5 0,3 0 3 15,7 3-5 1,4-3-1-16,10 3-7 0,11-3 0 16,7 3-5-16,0 0-2 15,-7 0 0-15,-7 4-1 16,-7-1-31-1,-11 3-12-15,-11 4-117 16</inkml:trace>
  <inkml:trace contextRef="#ctx0" brushRef="#br0" timeOffset="4301.506">26980 5541 248 0,'-24'10'93'0,"24"-7"-72"0,10-3 11 0,1 0 3 0,10 0 3 16,11-3 4-16,7-3-9 16,7-4-3-16,10 1-17 15,7 6-8-15,4 0-3 0,-7-1-5 16,-3 4 2-16,-8 0-39 16,-6 4-18-16,-5-1-41 15,-2 0-18-15,3 6 12 16</inkml:trace>
  <inkml:trace contextRef="#ctx0" brushRef="#br0" timeOffset="5243.202">29118 5266 196 0,'14'-19'74'0,"-10"12"-58"0,3-8 12 16,-3 9-1-16,-1-4 0 16,4-2 1-16,0-1-4 15,0-3-1-15,0-2-12 16,-3 5 0-16,-1 0 2 0,-3 1-1 15,-3 2 1-15,-4 1-3 16,-4 3-1-16,1 0-1 16,-8-1 2-16,-3 4-3 15,-4 0-2-15,-10 3-2 0,-8 3 0 16,-13 7 0 0,0 5 1-16,-1 7-2 15,4 6-2-15,0 4-2 0,0 9 1 16,0-1 3-16,8 1 3 15,2-3 2-15,12-1 1 16,9-2-2-16,12-1 1 16,13 1-2-16,11-1 2 15,8-2-2-15,6 2 0 16,11-6-1-16,6-6 2 16,-9-3 1-16,34-6 1 15,1-7 0-15,-8-6 2 16,-3-6-3-16,4-10-2 15,-4-6-2-15,0-3 0 16,-4 0-2-16,-3-3-1 16,-11 6 1-16,-6-7-1 15,-8-2 0-15,-10-3 2 0,-8-7-1 16,-6-3 2-16,-8 0-2 16,-6 3-1-16,-5 4-2 15,1 8 1-15,-3 4 1 16,-4 16 0-16,-1 15 0 15,5 7 0-15,-1 12 2 16,4 6 3-16,3 4 4 16,4 5 2-16,7 1-1 15,7 0 1-15,8 3-4 16,6 3 1-16,10 3-3 16,5 0 2-16,3-3-4 15,-1-6-2-15,-2 0 0 16,-5-10 1-16,-6-3-1 15,-4-6 2-15,-7-3-24 0,0-6-8 16,-3-4-28-16,-4 0-11 16,-3-2-19-16,-4-7-9 15,-4-3-42 1</inkml:trace>
  <inkml:trace contextRef="#ctx0" brushRef="#br0" timeOffset="5825.68">29563 3908 220 0,'7'-22'85'0,"-4"13"-66"0,4-1 10 0,-3 10 2 16,-4 0-4-16,3 6 4 15,-3 7 0-15,0-4 1 16,0 10-17-16,0 6 4 0,0 3 4 15,-3 4-3-15,-1 2 0 16,1 7-9-16,3 3-2 16,0 9-5-16,0 4-1 15,0-13-1-15,0 3-2 0,0-3 1 16,0-10-1-16,3 4 0 16,-3-7 0-16,0-3-14 15,4-3-3-15,-4-6-37 16,3-3-18-16,-3-4-72 15,4-2-38 1,3-4 92-16</inkml:trace>
  <inkml:trace contextRef="#ctx0" brushRef="#br0" timeOffset="6608.222">30110 3952 212 0,'7'-16'82'0,"-7"10"-64"0,3-4 15 0,-3 7 4 15,0 0-8-15,0-3 0 16,4 0-7-16,-4-1-2 16,0-2-11-16,-7 9-3 0,0-9 0 15,-4 9-1-15,-3 0 0 16,-4 9-3-16,-3-9 1 15,0 9-2-15,0 4 2 16,3-1-2-16,0 1-1 16,1-4 1-16,3 1 1 15,3-1-1-15,4 4 2 0,0-7-2 16,4-3-1-16,3 7 1 16,3-1-1-1,8 7 0-15,3-13 0 16,0 9 2-16,3-2 1 0,5 2-1 15,-1 1 1-15,4-1-2 16,-1 4-1-16,4 3 1 16,1 3-1-16,-1 3 0 15,-3 9 0-15,-4-2 0 16,-7-7 2-16,-4 3 5 16,-6 3 6-16,-4-6-1 15,-4 1 1-15,-6-5-3 0,-1-2 1 16,-3 0-2-16,0-3 0 15,-4-4-1-15,1-2 0 16,-1 2-2-16,0-9 1 16,1-3-4-16,3 0 0 15,0-3-1-15,0-3-2 16,3-3 1-16,4-1-1 16,0-2 0-16,7-7 0 15,3-3-3-15,4-9 2 16,4-1 1-16,7-2 0 15,3-1-3-15,11-6 2 16,10 4 3-16,4-1 1 16,3 1-4-16,1 8 1 15,-12-2 0-15,-6 3 0 16,-4-4 0-16,-10 1 0 0,-11 3 0 16,-7 3 2-16,-14 6-3 15,-7 0-2-15,-8 10 2 16,1 6 0-16,0-1-4 15,0 4 1-15,0 4-20 16,6-1-9-16,5 6-19 16,3 10-7-16,0-10-89 15</inkml:trace>
  <inkml:trace contextRef="#ctx0" brushRef="#br0" timeOffset="8182.354">28624 3751 208 0,'22'-47'77'0,"-12"28"-60"0,4-18 4 0,-10 24-3 16,3 1-3-16,0-4 4 15,0 6-2-15,0-5-1 16,0 2-8-16,-3 7 1 0,-1-3 4 0,1-1-3 16,-4 10 0-16,-4 10 2 15,-3 12 5-15,-4 15 2 16,-3 20 3-16,-7 12-1 15,0 9-1-15,-7 25-6 16,-7 20-1-16,-4 2-6 16,-7 35 1-16,-4 0-3 15,1 6 2-15,3 10-4 16,4-7-2-16,3-9 0 16,-3 6 1-16,-1-19-1 15,1-12 2-15,-7 6-2 16,-1-9 2-16,4-16-4 15,1-16 0-15,6-15 1 16,7-3 2-16,4-20 1 0,7-2 1 16,7-13-2-16,3-9-2 15,4-4-2-15,3-9 1 16,4-6 1-16,4-3 2 16,3-4-1-16,0-2-1 15,0-1-2-15,0-3 1 16,4-3 1-16,3 7 2 15,3-4-1-15,8-3-1 16,7-3 3-16,10-3 0 16,11-3-1-16,25-7-2 15,28-2 5-15,14-4 1 16,31 3 4-16,12-3 1 16,23-3-5-16,12-3-4 0,0 0-1 15,-1 6-1 1,-20 1 0-16,-5 5 2 0,-13 4-1 15,-21 5-1-15,-22 1-2 16,-14 6 1-16,-13 1 1 16,-8 2 0-16,-11 0 0 15,-10-3 0-15,-10 0 2 16,-11 1 1-16,-8-4 1 16,-3 0 0-16,-6-4 0 15,-5-2 0-15,1-3-5 16,0-4 1-16,-1-3-2 15,4-15 0-15,1-6 2 16,2-17 0-16,4-8 0 0,4-11 2 16,0-14-1-16,10-26-1 15,11-10 1-15,11-21 1 16,3-13-3-16,0-6 0 16,0-18 1-16,7 14 2 15,11-15-3-15,3 10-2 16,-11 18-1-16,-10 20 3 15,-3-11-2-15,-25 23-1 16,-15 28 3-16,-20 19 0 16,-15 12-2-16,-13 16 2 15,-8 9 1-15,-7 10 2 16,0-3-1-16,-3 9-1 16,3 0-2-16,-3 0-1 0,-1-3 2 15,-17 3 2-15,-21 0 0 16,-17-9 2-16,-12 9-4 15,-41-7 0-15,-19 11-1 16,-41 5 0-16,-8 4 2 16,-35 9 0-16,-7 0-3 15,10 9 2-15,15 4 1 16,14 5 0-16,35 1-5 16,24 3 1-16,22 3-20 15,25 7-7-15,24 12-19 16,36 18-9-16,31 4-98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5:31.5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15085 3983 188 0,'0'-9'71'0,"0"9"-55"0,-4-10 11 16,4 10 0-16,-3-3 0 15,-1 0 3-15,1-3-1 16,-1-1 2-16,4 1-17 16,-3 0 7-16,3 3 6 0,0 3-2 15,0 0 0-15,0 0-5 16,0 9-2-16,0 7-6 15,0 6-2-15,0 3-2 16,0 19 0-16,3 9 0 16,1 4 0-16,-1 5-2 15,1-12-1-15,-1-3-3 0,1-3-2 16,-1-6 1-16,4-4 1 16,-3-2 3-16,-1-7 2 15,1-9 3-15,-1 2 1 16,-3-8 6-16,0-1 1 15,0-9-7-15,-3-3-2 16,-1-3-5-16,-3-4-3 16,-3-8 2-16,3-1 0 15,3-16-4-15,1-18 1 16,-1-7-2-16,1-5 0 16,-1 5 2-16,1 0 0 15,-1 13-3-15,4 7 2 16,0 8 1-16,0 10 0 0,0 4-3 15,0 14 2-15,0 4 1 16,-3 10 0-16,-1 9 0 16,-3-1 2-16,0 17-1 15,0 12-1-15,3 3-8 16,1 3-5-16,3-12-44 16,3 3-20-16,8-6-92 15,-1-7-57 1,1-12 103-16</inkml:trace>
  <inkml:trace contextRef="#ctx0" brushRef="#br0" timeOffset="1006.793">16531 4021 252 0,'4'-13'93'0,"-4"7"-72"0,3-3 11 0,-3 9 1 15,0 0-7-15,0 0 2 16,4 6 4-16,-1-3 2 0,1 13-18 15,3-1 0-15,0 17 0 0,-4 12-4 16,1 15-2-16,0 1-3 16,-1-7 0-16,-3-3-4 15,0-3-2-15,0-3 2 16,0-3 0-16,0-4 1 16,0-5 0-1,0-7 0-15,0-6 2 16,0-4-3-16,0-5 0 0,0-7 3 15,0-6 3-15,0-3-4 16,-3-7-1-16,-1-3 0 16,0-9 0-16,4-3-2 15,0-10-2-15,0-21-2 16,0-7 1-16,4-3 3 16,-4 9 1-16,4 7-4 0,-4 12 1 15,0 10 2-15,0 9 1 16,0 10-1-16,0 12 1 15,0 0-4-15,0 12 0 16,-4 16 1-16,0 13 2 16,1 12-1-16,-1-6 2 15,1 7-4-15,3-7-2 16,3-3 2-16,1-4 0 16,3-5-37-16,4-7-14 15,-1-6-42-15,4-3-16 16,0 0-35-1</inkml:trace>
  <inkml:trace contextRef="#ctx0" brushRef="#br0" timeOffset="2012.862">22137 5394 244 0,'-18'0'90'0,"11"0"-70"0,0 0 24 0,7 0 4 15,0 0-5-15,0 0-1 16,0 0-4-16,0 3-1 0,4 0-20 16,3 4 5-16,7-4 2 0,7-3-4 15,7 6-1-15,4-3-9 16,3-3-2-16,0 0 0 15,4 0 0-15,0 0-7 16,3 0-2-16,1 0 0 16,-4 0 0-16,-4 0 3 15,-3 0 3-15,-4 0-7 16,-7 0 0-16,-3 0-7 16,-4 0 1-16,-4 0-38 15,-3 0-14-15,-7 0-23 16,-3 6-8-16,-1 4-55 15</inkml:trace>
  <inkml:trace contextRef="#ctx0" brushRef="#br0" timeOffset="2390.283">21950 5893 284 0,'-4'0'107'0,"8"3"-83"0,-1 0 13 0,-3-3 1 0,4 0 0 16,-1 0 2-16,4 0-7 16,1 0-3-16,6-3-16 15,7 3 4-15,4 0 3 0,10 0-3 16,7 0 0-16,4 0-4 15,3 0-1-15,1 0-3 16,-1 0-1-16,8 0-5 16,6 0-1-16,4 0-1 15,0-3 1-15,-3-7-2 16,-1 1 2-16,-10-1-4 16,-11 1 0-16,-6 0-45 15,-8 2-20-15,-7 1-37 16,-3 6-15-16,-4 0-36 15</inkml:trace>
  <inkml:trace contextRef="#ctx0" brushRef="#br0" timeOffset="3408.578">23813 4789 228 0,'-8'-16'85'0,"1"16"-66"0,0-9 14 0,4 9 4 15,-4 0-4-15,3-3 3 16,1-4-7-16,3 7-3 15,0-6-14-15,3 0 3 0,4-3 5 16,7-4 2-16,8-3 2 16,6 1-2-16,18-7-2 15,14 9-2-15,3-3-1 0,-3 16-3 16,0-9-1 0,-3 9-1-16,-5 9 2 15,-6-2 2-15,-10 5-1 16,-12 7-1-16,-10 6-1 0,-7 3-5 15,-10 4 0-15,-8-1-7 16,-6 0-1-16,-4 1 0 16,-4-1 2-16,0-3-3 15,0 1 0-15,4-7 1 16,4-4 0-16,3-2-3 16,3 0 2-16,4-1 1 15,7-2 0-15,3-4-3 16,8 7 2-16,3-7 1 15,7 4 2-15,4-1-3 16,7 4 0-16,3 6 1 0,7 6 2 16,11 16-1-16,4 0-1 15,-4 3 1-15,-4 3 1 16,-3 7 1-16,-7 5 1 16,-8 1-5-1,-6 0 1-15,-7-7 0 0,-8 1 2 16,-6-10 1-16,-4-10 3 15,-7 1 8-15,-7-7 3 16,-15-6-8-16,-13-3-5 16,-14-3-6-16,-4-3 1 15,-7-13 3-15,-14 3 1 16,-11-6-4-16,0-9-1 16,11-7-13-16,7 7-2 0,10-4-16 15,8 4-7-15,14 3-18 16,13-1-8-16,12 1-23 15,10-3-6-15,17-4-59 16</inkml:trace>
  <inkml:trace contextRef="#ctx0" brushRef="#br0" timeOffset="4025.876">24776 3914 200 0,'0'-19'77'0,"-4"10"-60"0,8-4 19 16,-4 7 5-16,0-3-6 15,0 2 0-15,0 1-1 16,0 0 2-16,0 3-20 16,0 0 4-16,0 6 3 0,0 6 5 15,3 4 3-15,1 15-5 16,-4 0-4-16,0 7-6 0,0-1 0 15,0 13-5 1,0 0 1-16,0 3-5 16,0-3-2-16,0 0-2 0,0-6-3 15,3-9-2-15,1-4 1 16,-1-6 3-16,-3-7 1 16,0-5-1-16,4-1 1 15,-1 1-24-15,-3-4-8 16,4-6-39-16,-1 0-16 15,1 0-91 1</inkml:trace>
  <inkml:trace contextRef="#ctx0" brushRef="#br0" timeOffset="4535.203">25188 4018 248 0,'-7'-7'93'0,"-3"4"-72"0,-4 3 0 15,7 3-2-15,-4 4-4 16,0-7 0-16,1 3-1 15,-1 6 1-15,1-3-8 0,3 1 2 0,3-1 2 16,4 0 5 0,4 1 2-16,3-7-1 15,3 0 2-15,4 0-4 0,0-7-1 16,1 4-2-16,-5 0 2 16,1-3-3-16,-1 3-1 15,-3-4-2-15,-3 4 0 16,-4 0 0-16,-4 3 0 15,-6 3-7-15,-4 3 0 16,0 1-3-16,-1-1 0 16,1 7 2-16,4-10 0 15,3 3-3-15,7 0 2 16,3-3 3-16,4-3 3 0,4 0-4 16,-1 0-1-16,1 0-2 15,-4-3 0-15,0 0-16 16,-7 3-8-16,0 0-48 15,0 0-20-15,0 9-55 16</inkml:trace>
  <inkml:trace contextRef="#ctx0" brushRef="#br0" timeOffset="5045.933">25351 3786 272 0,'-4'-10'104'0,"4"4"-81"0,0 6 7 0,0 0-1 15,4-3 2-15,-1-4 5 16,4 4-4-16,0-3-2 15,4-3-16-15,-1-1 4 0,15 7 3 16,3 3-7-16,1 0-1 16,2 3-3-16,-2 13 1 15,-1 6 3-15,-7 3 1 16,-3 3-2-16,-8 4 2 16,-6-1-4-16,-4-3 1 15,-7 0-5-15,-7 4-2 16,-4-7-2-16,-3 3-3 15,-4 0 1-15,0-3-1 0,4 0 0 16,4-3 0-16,6-3 0 16,4-3 0-16,7-4 0 15,7 4 0 1,7-7 0-16,7-2 0 0,7-1 0 16,8-3 2-16,-1-3-3 15,0 0 0-15,1-3 1 16,-1 0 2-16,0 0-34 15,-3 0-16-15,0-1-41 16,-8 1-17-16,1 10-63 16</inkml:trace>
  <inkml:trace contextRef="#ctx0" brushRef="#br0" timeOffset="5766.467">25845 5250 296 0,'3'-44'110'0,"1"25"-86"0,10-9 13 0,-7 19 2 15,3-1-1-15,1 4 2 16,3 0-5-16,0 6 1 16,4 9-20-16,-1 13 2 0,1 6 0 15,0 13-2-15,3 0 1 0,4-1-3 16,3 4 1-16,4 0-6 15,3 3-1-15,0-3-4 16,0 0-3 0,1-3 2-16,-1-4 0 0,0-5-4 15,-3-4 1-15,-7-3 2 16,-4-9 1 0,-7-4-10-16,-7-2-5 0,-4-7-45 15,-3-3-20-15,-7-6-26 16,0-1-12-16,4-2-32 15</inkml:trace>
  <inkml:trace contextRef="#ctx0" brushRef="#br0" timeOffset="6066.739">26557 5175 300 0,'4'-16'112'0,"-1"16"-87"0,1 9 20 0,-8 1 1 16,1 9-13-16,-8 9-2 16,-3 9-3-16,-7 4 2 15,-7 12-16-15,-8 10 1 0,5 22 1 16,-1-1 1-16,0-2-1 16,0 3-6-16,4-7-4 15,-4 10-3-15,4-3-3 16,3-7-2-16,1-9 1 15,3-6-34-15,3-10-15 16,0-9-23-16,4-13-9 16,4-3-14-16,3-9-2 0,-1-6-13 15</inkml:trace>
  <inkml:trace contextRef="#ctx0" brushRef="#br0" timeOffset="6637.742">26973 4033 236 0,'7'-12'90'0,"-7"12"-70"0,4-3 13 0,-4-4-1 0,4 4-6 16,-1-3-1-16,1 6 2 15,-1 0 2-15,1 0-15 16,-1 0 5-16,1 0 2 0,-1 9 4 16,1 1 4-16,-4 5-9 15,0 11-4-15,0 2-3 16,0 9-1-16,0 7-2 15,0 3-1-15,0-3-3 16,0-6 1-16,0-4 0 16,3 1 1-16,1-7-2 15,-1-3 1-15,4 0-4 16,0-6-2-16,0-3 2 0,1-4 0 16,-5 4-10-16,1-7-5 15,-1-6-56-15,1 7-25 16,-1-4-91-1</inkml:trace>
  <inkml:trace contextRef="#ctx0" brushRef="#br0" timeOffset="7164.419">27301 4281 264 0,'0'0'101'0,"0"0"-78"0,0 6 6 0,0-6-2 0,0 0-11 16,0 0 1-16,0 3-4 15,4 1 0-15,0-1-7 16,3-3 0-16,3-3 4 0,1-1 0 15,3-5 2-15,0 0-2 16,0-1 1-16,-3 1 7 16,-1-1 3-16,-6 1-2 15,-4 3 1-15,-7-4-9 16,-4 10-2-16,-3 10-5 16,0-4-3-16,0 3-3 15,3 1 1-15,1-1 1 16,3 1 0-16,3-1 0 0,4-3 0 15,4 1 2-15,-1-4 1 16,4-3 1-16,0-3 2 16,0-1-1-16,0 1 0 15,-3-3-3-15,-4 6 1 16,0 0-2-16,-7 0 2 16,0 6-4-16,0 1 0 15,0-4-23-15,3 0-10 16,4 3-22-16,4-6-7 15,3 0-22-15,3 0-7 16,4 0-27 0</inkml:trace>
  <inkml:trace contextRef="#ctx0" brushRef="#br0" timeOffset="7629.552">27619 3974 240 0,'4'-22'90'0,"-1"19"-70"0,4-1 19 0,-3 1 3 16,-1 0-5-16,4 0 3 16,4 0-7-16,-1 0 0 15,4 3-19-15,1 0 3 0,2 6 1 16,4 3 1-16,-6 4 1 15,-5 3 0-15,-3 3 0 16,-7 9-5-16,-3 0-1 16,-4 3 3-16,0 4 1 15,-4 2-7-15,-3 1-4 16,3 0-4-16,1-13 0 16,-1 3-2-16,0 0-1 15,4-3 1-15,0-6-1 16,4-3 4-16,3-1 2 15,7-2 2-15,3-7 0 16,5-3-2-16,9 4 1 16,8-7-6-16,0 0-1 0,-8 0 0 15,12-7 2-15,-4 7-12 16,-4 0-6-16,-4 0-44 16,-6 0-21-16,-4 0-55 15,-3 0-24-15,-8 0 16 16</inkml:trace>
  <inkml:trace contextRef="#ctx0" brushRef="#br0" timeOffset="8902.532">28571 5015 276 0,'-7'-16'104'0,"4"13"-81"0,3-3 9 16,0 2-2-16,0 1-3 15,3-3 1-15,1 0-2 16,-1 0 1-16,1-1-15 16,0 1 0-16,-1 3 1 0,1 0-3 15,-1 0 0-15,1-1-2 0,-1 4 0 16,1 0 2-1,-1 0 1-15,1 0-1 0,-1 0 1 16,1 4-2-16,-1-1 0 16,1 0-3-16,3 0 1 15,0 0 0-15,4 0 3 16,3 4-1-16,7-4 0 16,11 3-3-16,10-3-1 15,11 3-3-15,0 1 1 16,0-1 0-16,-4 3 1 15,-3 1-5-15,-11-1-1 16,-7 1 5-16,-6-1 3 16,-8 10 3-16,-7 3 2 15,-11 6-5-15,-6 6-2 16,-12 7-2-16,-9 3-2 0,-12 0-2 16,-10 0-1-16,1 0 2 15,2-7 2-15,4 10 0 16,8-3 2-16,6-3-2 15,7-10-1-15,4 4-2 16,7-7 1-16,7 0-1 16,10-6 0-16,8 0 2 15,14-3 0-15,13-3 2 16,8-7 1-16,0-3-1 16,0-2 1-16,-4-4-2 15,-6-4-1-15,-1 1-15 16,-7-3-7-16,-7 0-25 0,-3-1-9 15,-4 1-9-15,-3-3-2 16,-4 3-65 0</inkml:trace>
  <inkml:trace contextRef="#ctx0" brushRef="#br0" timeOffset="9263.118">28515 5410 284 0,'4'-3'107'0,"-1"-4"-83"0,4 4 10 0,-3 3 0 0,-1 0-4 16,4-3 2-16,4 0-2 15,3 0-1-15,4 0-16 16,6 3 3-16,19 0 4 0,17-3-5 16,14-1 0-16,0-2-9 15,3 3-4-15,12-3-1 16,-5-1-1-16,-3-2-18 16,-14 0-8-16,-10-4-35 15,-11 1-13-15,-15 2-55 16,-9 1-53-1,-8-1 64-15</inkml:trace>
  <inkml:trace contextRef="#ctx0" brushRef="#br0" timeOffset="9954.315">29439 3983 228 0,'18'-16'88'0,"-11"10"-69"0,4-6 15 0,-8 5 1 15,4 1-5-15,0 0 0 16,0 0 0-16,0-1 4 16,-3 1-19-16,-1 3 7 0,-3 3 2 15,-3 9-4-15,-8 4-1 16,-3 6-11-16,-3 6-5 15,-5-6-2-15,-2 15-1 16,3 1 2-16,-1 2 3 16,8 1 2-16,7 3 3 15,7-4 1-15,7-2 1 16,7-7 0-16,8 0 2 16,2-12-3-16,1-1-1 15,3-2-4-15,0-10-1 0,1 0-3 16,-5 0 1-16,1-3-2 15,-4-3 2-15,-3 0-24 16,-4 0-11-16,-4 3-25 16,-2-9-10-16,-1 2-10 15,-4-2-3-15,1 3-55 16</inkml:trace>
  <inkml:trace contextRef="#ctx0" brushRef="#br0" timeOffset="10299.686">29714 4040 260 0,'0'-4'96'0,"4"1"-75"0,0 0 21 0,-4 3 3 16,3 0-3-16,1 0-1 16,3 0-3-16,0 3 1 15,-4 4-21-15,-3 5 1 0,-3 13-1 16,-8 13-8-16,1 9-3 15,-5 9-7-15,1-2 0 16,-7 49 5 0,11-53-6-16,3-3 1 15,-1-6 0-15,5 3 0 16,-1-6-3-16,4-4 2 16,0-6 3-16,0-3 1 15,4-9-1-15,-1-3-2 16,1-7-17-16,0-3-9 15,-1-6-35-15,4-7-13 0,4-2-57 16,3 2-56 0,3 1 66-16</inkml:trace>
  <inkml:trace contextRef="#ctx0" brushRef="#br0" timeOffset="10726.613">30081 4378 288 0,'0'-12'107'0,"-7"12"-83"0,4 0 15 0,-1 3 1 15,1-3-13-15,-4 0-1 16,0 6-9-16,0-3-2 16,0 3-9-16,3-2-4 0,4-4-1 15,-4 6 1-15,4-6 3 16,4 0 2-16,0 0 1 15,-1 0 0-15,4 0 0 16,0-10-2-16,4 4 1 16,-4-3 2-16,0-1 5 15,-4 1-4-15,-3 3 2 16,0-1-1-16,-3 4 1 16,-4 6-6-16,0 4-4 0,-4-1-4 15,4 0 1-15,0 1 1 16,0-1 2-16,0 3-3 15,3-3-2-15,1 4 2 16,3-7 0-16,0-3-21 16,0 6-10-16,0-3-37 15,3-3-14-15,1 7-71 16,3-7-37 0,0 0 93-16</inkml:trace>
  <inkml:trace contextRef="#ctx0" brushRef="#br0" timeOffset="11141.498">30230 4068 252 0,'0'-19'96'0,"0"13"-75"0,0-1 19 0,0 4 2 16,0 0-9-16,3 0 0 16,4-3-5-16,4 3-3 15,10-4-13-15,4-2 6 0,3 6 2 16,0-3-4-16,4 6 1 15,-4 0-1-15,0 9-1 16,-7 7 1-16,-3-4 3 16,-7 10 0-16,-4 9 1 15,-7 4-7-15,-4 9 0 16,-3 3-6-16,0-6 1 16,-4-4-3-16,-3-2 0 15,0-7-3-15,0-3 1 16,4-3-2-16,-1-3-1 15,4-4 1-15,3 1-1 0,8-6-3 16,10-1 2-16,7-3 1 16,7-3 2-16,8-3-1 15,10 0 2-15,3 0-4 16,0 0-2-16,-3 0-25 16,-7 0-11-16,-7 4-31 15,-8-1-11-15,-9 0-43 16,-8 6-16-16,-4 1 12 15</inkml:trace>
  <inkml:trace contextRef="#ctx0" brushRef="#br0" timeOffset="12220.893">23195 8263 296 0,'4'0'110'0,"-4"0"-86"0,3 0 13 0,1 6 0 16,-1-3-7-16,4-3 0 16,4 10-9-16,-1-10-2 15,8 6-11-15,3-3 1 0,4 0 2 16,3-3-2-16,11 0 2 15,7 0-4-15,7-3-2 0,0 3-5 16,0 0 0-16,-8 0 0 16,-6 0 2-16,-3 0-19 15,-12 3-6 1,-6 1-52-16,-8 2-24 0,-6 6-52 16</inkml:trace>
  <inkml:trace contextRef="#ctx0" brushRef="#br0" timeOffset="12446.822">23319 8611 280 0,'-7'16'107'0,"10"-13"-83"0,4 3 19 0,-3-3 6 16,6-3-7-16,4 0 0 15,8-3-15-15,9-3-4 16,15-3-13-16,-11 2-6 0,29-2-3 15,-4 6 1-15,-4 0 1 16,-3 3-30-16,4 0-12 16,6-4-35-16,8 1-14 15,3 0-52 1</inkml:trace>
  <inkml:trace contextRef="#ctx0" brushRef="#br0" timeOffset="13331.923">24659 7887 248 0,'-7'-3'93'0,"4"3"-72"0,-1-7 14 0,4 7 0 15,0 0-3-15,0 0 1 16,0 0-5-16,4-3 0 16,6-3-16-16,8-3 6 0,3-1 5 15,7 4-1-15,0 0 1 16,-6-1-3-16,27 1-3 15,-7 3-1-15,15 3 0 16,10 0 0-16,-11 3 3 16,-13 3-5-16,-22 1 2 15,-4-1-7-15,-10 6-1 16,0-2-2-16,-14 2-1 0,0 4-6 16,-10 3-1-16,-11 9 3 15,-1-3 3-15,1 0-3 16,3-3-3-16,8-3-2 15,3 0 3-15,3-3-2 16,8-1 1-16,6 1 2 16,4-4 0-16,11-2-3 15,6 6 2-15,8-4 3 16,3 7 3-16,1 0-4 16,-1 3-1-16,-3 6 0 15,0 0 2-15,-8 10-1 16,-3-1 2-16,1 10-2 0,-5 7-1 15,-3 2 1-15,-3-3-1 16,-4-2 0-16,-4-11 2 16,-6 10-1-16,-4-15 2 15,-4-4 9-15,-3-2 7 16,-7-4-10-16,-7-7-2 16,-11-2-5-16,-14 0 1 15,-3-4-4-15,-1-2-2 16,4-4 2-16,4-6 0 15,7-6-4-15,3-1 1 16,7-2-27-16,7 0-11 16,8-1-26-16,3 1-9 15,6-4-14-15,8 1-4 0,4-7-54 16</inkml:trace>
  <inkml:trace contextRef="#ctx0" brushRef="#br0" timeOffset="13978.521">25322 7288 260 0,'-7'-6'99'0,"7"3"-77"0,-3 3 11 0,3 0 0 15,0 0-5-15,0 0 1 16,0 0-8-16,0 0 0 15,0 0-12-15,0 0 1 0,0 3 3 16,3 0-3-16,4 0 0 0,8-3-2 16,9 0 0-1,11 0-2-15,1 0-1 16,-4 0-1-16,13 0 2 0,-6 0 1 16,4 0 3-16,6 3-1 15,-17 3 0-15,-8 1 3 16,-6 5 3-16,-4 7-6 15,-10-6-3-15,-1 5-1 16,-10 4 1-16,0-3-1 16,-11 6 0-16,-10 7-6 15,0 5 1-15,3-2 2 16,4-4 1-16,3-3-1 16,8-6-2-16,3-3 1 15,10 0 1-15,11 3 3 16,8-3 2-16,2-7-1 0,5 1-1 15,-1-4-1-15,4 0 0 16,3-5-2 0,0 5-2-16,4-9-19 15,-11 6-8-15,-3-3-39 0,7-3-15 16,6 0-59 0,-2 0-68-16,-8-3 71 15</inkml:trace>
  <inkml:trace contextRef="#ctx0" brushRef="#br0" timeOffset="14953.507">26543 8244 224 0,'0'-12'85'0,"4"12"-66"0,3-3 14 0,-4 3 2 16,1 0-1-16,3 0 2 15,3 0-2-15,1 3 1 16,3 0-19-16,0 6 13 0,0 10 5 16,4 0-7-16,-1 3-1 15,1 3-11-15,3 3-4 16,4 3-6-16,3 4-2 0,7 3-1 16,1-4 1-16,3 4 0 15,-4-7 1-15,-3-6-2 16,-8-3-2-1,-3-6 3-15,-6-4 0 0,-5-2-30 16,-3-4-14-16,0-3-26 16,-3-6-10-16,-1-6-54 15,1-7-52 1,-1 3 68-16</inkml:trace>
  <inkml:trace contextRef="#ctx0" brushRef="#br0" timeOffset="15252.376">27164 8307 280 0,'7'-9'107'0,"-4"2"-83"0,5 4 15 0,-8 3 3 15,0 0-10-15,0 6-1 16,-4 7-6-16,-3 3-4 16,-4 9-11-16,-3 6-2 0,-7 26 2 15,-7 8 0-15,-7 1 2 16,-4-3-6-16,0 9-4 15,0 0-1-15,4 7-1 16,3-4 0-16,4 0 2 16,7-9-3-16,0-3-2 15,-1-7-12-15,5-6-2 16,-1-6-19-16,1-13-6 16,6 1-5-16,4-20-47 15,7-5 3-15,7-7-21 16</inkml:trace>
  <inkml:trace contextRef="#ctx0" brushRef="#br0" timeOffset="15825.351">27485 7395 236 0,'-4'-4'90'0,"4"4"-70"0,4 0 8 0,-4 0 0 16,0 0 0-16,0 0 3 15,7-3 1-15,-3 0 0 16,6 0-17-16,-3-3 6 0,7 6 3 16,0-3-4-16,4-4 1 15,0 7-3-15,6-3-2 16,-6-3-6-16,10 6-4 16,-7-3 1-16,4 3 2 0,-4 0-2 15,-3 9 1-15,-8 1-1 16,-13 8 1-16,3-2-4 15,-18 19-3-15,4-7 0 16,-7 13 1 0,3-1 3-16,-3 1 2 0,4-6-1 15,-1-1 1-15,4-6-2 16,7-3 2-16,3-6-2 16,11 0 2-16,0 0-2 15,11-7 2-15,-4-2-4 16,14-4 0-16,-7 0-3 15,15 1-1-15,13-4-15 16,-17 0-6-16,-4 0-33 16,4 0-15-16,-7 0-38 0,3 0-15 15,4-6-20 1</inkml:trace>
  <inkml:trace contextRef="#ctx0" brushRef="#br0" timeOffset="16697.492">28286 8163 232 0,'-7'-7'88'0,"7"7"-69"0,0-3 17 0,0 3 3 0,3-6-6 15,1 6 3-15,6-3-3 16,8-3 0-16,7-4-18 16,10-2 2-16,7-1 1 0,4 1-4 15,4-1 0-15,2 1-8 16,5 2-2-16,-4 7 0 16,-14 3 0-16,-8 0-2 15,-6 13 1-15,-4-4 2 16,-14 16 2-16,-14 13-3 15,-7-1-3-15,-11 4 0 16,-3-3-1-16,0 9 0 0,-4 0 2 16,-3 3-1-16,0 3 2 15,3-3-4-15,4-3 0 16,7-6 1-16,10-6 2 16,11-10-1-16,7-6 2 15,7-4 0-15,7-5 3 16,4-7-3-16,0 0-2 15,3 0 0-15,0-3-1 16,4 0 0-16,-4 0 0 16,0 0-29-16,-3 0-10 15,-4-3-25-15,-3 0-10 16,-4 0-64 0</inkml:trace>
  <inkml:trace contextRef="#ctx0" brushRef="#br0" timeOffset="17056.226">28303 8404 232 0,'-7'-6'88'0,"4"6"-69"0,6 0 8 0,-3 0 1 16,4 0-4-16,3 6 3 16,3-6 2-16,8 0 2 15,3 0-16-15,11-6 6 0,3 6 6 16,8-10-9-16,3 7-2 16,10-6-9-16,-3 3-5 15,-11-1-4-15,22-2 1 16,13 0-6-16,-13-1-3 15,-11 4-32-15,-11 0-15 16,-7-1-67 0,-6 4-55-16,-5-3 68 15</inkml:trace>
  <inkml:trace contextRef="#ctx0" brushRef="#br0" timeOffset="18046.553">29376 7059 244 0,'17'-22'90'0,"-17"22"-70"0,11-12 19 0,-11 12 3 15,0-4-9-15,0 1 0 0,-3 3-14 16,-1 0-4-16,-10 3-9 16,3-3 3-16,-17 10 3 0,7-4-6 15,-7 10-1-15,3-1-3 16,-3 4 1-16,3-3-4 16,0 6 0-16,8-3 1 15,-1 0 2-15,4-4-1 16,3 7-1-16,1-9 1 15,10 5 1-15,0-8-1 16,7 6 2-16,0-4-2 16,18 1 2-16,-8-1-2 15,22 4 2-15,-7 0-2 16,10 2-1-16,-7-5 1 16,4 12-1-16,-7-6 0 0,-4 9 2 15,-7-6 8-15,-3 6 5 16,-4-6-1-16,-7 9 2 15,-3-5-5-15,-8 2 1 16,1-6-3-16,-15-3 0 16,4 3-5-16,-14-7-1 15,-15 1-3-15,5-10-1 16,-1-3 1-16,7-6 2 16,4-6-1-16,7-4-1 15,3-6-2-15,7-9 1 16,8 3 1-16,6 3 0 15,1 3 0-15,21-12 0 16,-4 3 0-16,25-10 2 0,-11 7-3 16,11-19 0-16,-7 9-1 15,-1-9 0 1,-6 9 2-16,-11 3 0 0,-3 4 0 16,-15 9 2-16,1 3-3 15,-18 6-2-15,3 7-5 16,-13 9-2-16,2 0-28 15,-2 9-11-15,3-3-14 16,6 7-6-16,5-4-75 16</inkml:trace>
  <inkml:trace contextRef="#ctx0" brushRef="#br0" timeOffset="19247.954">23453 10856 260 0,'0'0'96'0,"0"0"-75"0,-4 0 17 0,4 0 1 0,0 0-4 16,0 0 2-16,4-3-3 16,6-3-1-16,4 6-18 15,8-3 6-15,6-4 6 0,11-2-4 16,3 6-1-16,4-4-4 15,0 7-1-15,-4-3-12 16,0 0-2-16,1 3-3 16,-1-3 2-16,-3 3-1 15,0 0-1-15,-8 0-2 16,-6 0-1-16,-4 0-40 16,-3 0-19-16,-4 3-15 15,-3 0-5-15,-4 0-70 16</inkml:trace>
  <inkml:trace contextRef="#ctx0" brushRef="#br0" timeOffset="19547.123">23573 11198 260 0,'-32'12'99'0,"28"-8"-77"0,1 5 11 0,3-9 2 15,3 0 1-15,4 6 5 0,8-6 2 16,9 0 1-16,8-6-24 16,3 6 10-16,4-3 5 0,3-3-8 15,4 2-3-15,7-2-14 16,7 6-4-16,11 0-2 16,-8 0 0-16,-3 0-5 15,-3-3 1-15,-8 0-5 16,0-3 1-16,-3-1-42 15,-3-2-19-15,-5-4-11 16,-2 1-2-16,-1-1-78 16</inkml:trace>
  <inkml:trace contextRef="#ctx0" brushRef="#br0" timeOffset="20646.127">25629 10687 148 0,'4'-13'57'0,"-4"10"-44"0,7-6 16 0,-7 6 4 15,3-4-1-15,1-2 1 16,-1-4-5-16,5-2 0 16,-1-4-16-16,0 0 9 0,0 0 2 15,0 0 4-15,-4-3 1 16,1-3-7-16,-1 0-2 16,1 0-3-16,-4 3 0 15,0 0-4-15,-4 0-2 16,-3-3-6-16,-7 0-1 15,-3 6 1-15,-8 1 2 16,-3 2-3-16,-8 3-2 16,-2 7 2-16,-1 3 0 15,0 6 1-15,4 7 0 16,-1 2-5-16,1 7-1 0,0 3 1 16,-4 6 2-16,0 19-2 15,-3 3 0-15,7 7 3 16,3-7 1-16,7-3 5 15,15-3 5-15,10-7-3 16,14-5 2-16,10-4-3 16,8-6 0-16,3-3-5 15,15-10-1-15,3-3 3 16,7-6 3-16,0-3-4 16,0-3-3-16,-7-7 1 15,-4-2 0-15,-7-10-1 16,-6 3-2-16,-5-3 1 0,-6-4-1 15,-7 4 2-15,-4 0 1 16,-4 13 3-16,-3-4 1 16,-3 16-3-1,-4 6-1-15,0 7 1 0,-7 9 2 16,0 9 3-16,-4 7 2 16,1 6-1-16,-4 22-1 15,-1 9-3-15,1 6-1 16,0-5-3-16,0 2 1 15,3 10-2-15,4 3 2 16,0-10-2-16,4-9-1 16,-1-9 1-16,1-3-1 15,-1-13 0-15,1-10 0 0,-1-2 0 16,-3-10 0-16,4-6-16 16,-4-1-6-16,3-8-33 15,4-10-13-15,4-3-28 16,6-7-12-16,1-12-50 15</inkml:trace>
  <inkml:trace contextRef="#ctx0" brushRef="#br0" timeOffset="21144.641">26088 11123 324 0,'3'-7'121'0,"5"7"-95"0,2-3 18 0,-3 6 0 0,4 4-18 16,-1-1-2-16,4 6-5 15,-3 4-1-15,3 6-9 16,0 3-3-16,0 10-2 0,0-1-2 16,4 1 1-16,0-4-2 15,-1 3 2-15,5-5-2 16,-1-4-1-16,0-6-13 16,0-7-6-16,0-6-34 15,-3 4-16-15,-4-10-44 0,0 0-16 16,-3-3 18-1</inkml:trace>
  <inkml:trace contextRef="#ctx0" brushRef="#br0" timeOffset="21422.699">26575 11129 332 0,'-4'0'126'0,"4"3"-98"0,-3 3-1 0,-1 1-8 16,1 5-1-16,-4 4 3 15,-4 6-2-15,-3 6 1 16,-4 19-11-16,-3 19 8 0,-4 9 5 16,-6 3-5-16,-1 7 1 15,0 9-9-15,0 7-3 16,1-14-3-16,2-5-3 0,5-10 1 16,3-9-1-16,3-7-3 15,4 1 2-15,3-10-17 16,1-10-8-16,3-5-22 15,7-10-9-15,0-10-34 16,3-6-15-16,1-9-20 16</inkml:trace>
  <inkml:trace contextRef="#ctx0" brushRef="#br0" timeOffset="21947.512">26769 10411 248 0,'-11'-6'93'0,"11"2"-72"0,-3 1 9 0,3 3 2 16,0-3-5-16,0-3 4 15,3 0 3-15,4-4 3 0,7-2-20 16,8-4 6-16,2-3 4 0,8 7-6 16,3-1-2-16,1 4-9 15,-5 6-4 1,-2 3 1-16,-5 6 0 0,-6 6 1 15,-4 4 0-15,-7 6 2 16,-3 13 4-16,-8 2-2 16,-3 7 1-16,-4 0-5 15,-3-3 0-15,-3-4-3 16,-1-2 0-16,4-1-6 16,0-5 1-16,3-8-2 15,4 5-2-15,7-11 9 16,7-2 4-16,7-7-2 0,7-3 1 15,8 0-7-15,2-3-1 16,1 0-9-16,-4 0-4 16,1 0-59-16,-1 0-28 15,-3 7-94 1</inkml:trace>
  <inkml:trace contextRef="#ctx0" brushRef="#br0" timeOffset="22983.604">27517 11167 260 0,'-7'-10'96'0,"3"4"-75"0,-3 0 21 15,7 6 3-15,0 0-10 0,0 0-1 16,0 0-8-16,0 0-2 16,4 0-13-16,6-4 7 0,8-2 2 15,3-3 1-15,7-1 2 16,4 1-7-16,0 9-1 16,3 0-7-16,0 9 0 15,1 4-3-15,-8 6 0 16,-11 3-3-16,-6 3 1 15,-11 3-2-15,-7 16 2 16,-4 6-4-16,-3 0 0 16,-3 7 3-16,-1-7 1 15,-3-3-4-15,3-6 1 16,4-4-2-16,3-9 0 16,4 4 2-16,7-7 0 15,4-6 0-15,6-7 0 16,5-2 0-16,2-4 0 0,11-3 0 15,1-3 0-15,-1 6 2 16,-3-6 1-16,-1 0-8 16,-6 0-2-16,0 0-31 15,-1-6-15-15,-3 3-15 16,0-3-6-16,-3-1-52 16,-4 1-52-1,-3-10 63-15</inkml:trace>
  <inkml:trace contextRef="#ctx0" brushRef="#br0" timeOffset="23314.192">27471 11493 264 0,'-14'-10'101'0,"14"1"-78"0,7-1 11 0,-4 10 1 16,8-6-6-16,3 0 3 15,7 0-1-15,4-1 3 16,7 1-18-16,3 0 2 0,7-4 2 16,15-2-9-16,10-1-1 0,0-2-6 15,-4 5-3 1,-6 1 0-16,-8-4 1 0,-3 1-8 15,-7-1-3-15,-4 4-37 16,-7-1-15-16,-3 1-31 16,-4 6-10-16,0 0-20 15</inkml:trace>
  <inkml:trace contextRef="#ctx0" brushRef="#br0" timeOffset="24065.481">28272 10332 280 0,'10'-37'107'0,"-10"27"-83"0,-3 4 6 0,-4 6-1 16,-4 3-14-16,0 0-1 15,-6 7-6-15,-1-1 0 16,-3 4-5-16,-4-4 5 0,1 7 4 16,-5-4-4-16,1 1 0 15,0 0-2-15,3 2-1 16,1 1-3-16,2 0-2 0,5-1-2 15,3 1-1-15,0-4 2 16,3 4 0-16,7-3 1 16,4-4 2-16,7-3-3 15,8 1-2-15,6-4 2 16,7 0 2-16,4 3 0 16,3 0-1-16,0 4 1 15,4-1-1-15,3 10-3 16,-3 0 2-16,-3 3 1 15,-8-3 2-15,-4-1 8 16,-9 1 3-16,-5 0 0 16,-10-3 0-16,-7-4-5 0,-4 7-3 15,-6-3 6-15,-4-4 3 16,0-2-5-16,-1-1-1 16,1-3-2-16,4-2 1 15,-1-8-4-15,4-2 0 16,3-3-1-16,4-7-2 15,7-6 1-15,4-9-1 16,3-7-3-16,7-6 2 16,3 0 1-16,5 0 0 15,2 4 0-15,1 2 0 16,-7 7 2-16,-4 6 1 16,-7 3-1-16,-7 3-2 15,-7 6 1-15,-7 4-1 16,-4 3-3-16,0 6 2 15,1 0-15-15,-1 0-4 0,4 0-25 16,3 0-9-16,4 0-21 16,4-4-5-16,3 4-50 15</inkml:trace>
  <inkml:trace contextRef="#ctx0" brushRef="#br0" timeOffset="27217.484">24677 10031 192 0,'17'-53'71'0,"-13"34"-55"0,3 7 13 16,-3 6 4-16,-4 2-6 15,0-2 1-15,0 6-6 16,0 6-4-16,3 7-10 15,1 6 4-15,-1 9 3 0,4 10 2 16,0 2-1-16,4 14 0 16,-1 8 3-16,1 26-5 15,0 9 2-15,-1 10-7 16,1 15-1-16,-1 19-4 16,-3-6-3-16,-3 13 0 15,-4-4-1-15,0-9 2 16,0-7 1-16,0 1 3 0,0-4 3 15,0-12-4-15,3-9-1 16,1-7-4-16,0-3-1 16,-1 0 1-16,1-13 0 15,-4-2 2-15,3-17 1 16,1-5 3-16,-4-13 1 16,3-7-1-16,1-5-1 15,-4-4-1-15,3-9 2 16,1 0-1-16,-4-4 0 15,3-2-1-15,1-4 0 16,-1-2 2-16,1-1 1 16,-1 0-3-16,1 0-3 15,3-3 0-15,4 1 1 0,6-4-1 16,4 0-1-16,8-4 1 16,2 1 1-16,8 3-1 15,3 0-1-15,1 0 1 16,-4 0 1-16,-1 3-1 15,8-3 2-15,0 0-2 16,7 0 2-16,7 0 0 16,4-3 1-16,-1 3 0 15,-3-3 0-15,3 0-2 16,5 0-2-16,6 0-2 16,3 3 1-16,-3 3 3 15,-3 0 1-15,-1 0-4 0,4-3 1 16,11 0 0-16,3 0 2 15,1-3-1-15,-1-3 2 16,7-4 0 0,7 1 1-16,1-4-2 15,-8 4-2-15,-3 6 1 0,3-3 1 16,4 2-1-16,-4-2-1 16,-7 6-2-16,-7 0 1 15,0 0 1-15,4 0 0 16,0 0 0-16,-1 0 2 15,-10-3-3-15,-7-3 0 16,-7 6 1-16,-3 0 0 0,-1 0 0 16,1 6 2-16,3-3-1 15,0-3-1-15,0 0 1 16,0 0-1-16,0 0 0 16,-4-3 0-16,0-3 0 15,4 6 0-15,-3-3 0 16,-4 3 0-16,-4 0 0 15,-6 0 2-15,-5 0-3 16,-6 0 0-16,-7 0 1 16,-8 0 0-16,-2 0 2 15,-1 0 1-15,-4 0-1 16,1 0-2-16,-4 0 1 16,-4 0-1-16,1-7-3 15,-1 7 2-15,1-3 1 0,-4 0 2 16,0 0-1-16,0-6-1 15,0-7 1 1,0-6-1-16,0-9 0 16,0-7 0-16,0-6 0 15,0-9 0-15,0-4 0 16,4-12 2-16,3-18 1 16,3-14-6-16,1-5 0 15,-1-23 1-15,1 1 3 16,-4-4-2-16,-4 13 0 15,-3-7 1-15,0 4 0 16,-3 6 0-16,-1 12 0 16,1-15 0-16,3 3 0 15,0 13-3-15,0 6 2 16,0 15 1-16,-4 7 0 0,1 6 0 16,-4 6 0-16,-4 4-3 15,1 2 2-15,-1 7 1 16,-3 3 2-16,3 9-1 15,-3 1-1-15,4 2-2 16,3 1 1-16,0 6 1 16,-1-1 0-16,1 4 0 15,0 0 0-15,0 6-3 16,-3 4 2-16,-1-1 3 16,1 3 1-16,-1 1-1 15,-3-1-2-15,0 4-2 0,0 0 1 16,0-1 1-16,-1 1 2 15,1-1-1-15,-3 1-1 16,-1 6-2 0,-3-4 1-16,-4 7 1 0,0 7 0 15,-3-4 0-15,-3 6 2 16,-1-2-3-16,-7-4 0 16,-3 6 1-16,-4-3 0 15,0-2 2-15,0-1 1 16,0 0-4-16,4 0-1 15,-4 0 1-15,-3 0 0 16,-8 0 1-16,-6 0 0 16,-4 1 0-16,3-1 2 15,4 0-1-15,0 0-1 0,4 0 1 16,-22-3 1-16,4 3-1 16,0-3-1-16,3 0 1 15,8-3-1-15,6 3-3 16,1 0 2-16,-4 0 1 15,-3 3 0-15,-8 0-3 16,-3 1 2-16,3 2 1 16,4 0 2-16,4 4-3 15,-1-4-2-15,-3-3 4 16,0 6 1-16,0-9 0 16,4 7-2-16,3-4 1 15,7-3-1-15,0 6-3 16,4-3 2-16,-4-3 1 0,-4 6 0 15,-3-2 0-15,0-4 2 16,4 6-1-16,3-3-1 16,7-3 1-16,4 0 1 15,3 0-3-15,4 0 0 16,3-3-1-16,0-3-2 16,0 6 5-16,1-4 1 15,-1-2-3-15,-3 6-1 16,-4 0 1-16,0-3 2 15,0 3 0-15,4 3-1 16,3 3 1-16,0-2 1 16,4 5-1-16,0-9 2 15,3 6-4-15,4-6 0 16,0 0 1-16,3 0 0 16,1 0-3-16,-1 0 2 0,-3 0-1 15,0 0-2-15,-1 3 5 16,1 0 1-16,-3 1 0 15,-1 2 1-15,0 0-2 16,4-3-1-16,0 4-2 16,3-4 1-16,1 0 1 15,3 0 0-15,3-3 0 16,0 0 0-16,4 0 2 16,0 0 1-16,0 0-4 15,0 0-1-15,0 0 1 16,0 0 0-16,0 0 3 0,0 0 1 15,0 0-4-15,0 0-1 16,0 0 3-16,0 0 1 16,0 0-5-16,7 0 0 15,-7 0 3-15,7 0 2 16,0 0-3-16,-7 0-1 16,7 0 3-16,0 0 1 15,-8 3 0-15,1-3-2 16,0 3-2-16,0 0-1 15,0 1-1-15,7-4 3 16,-7 3 4-16,7-3 3 16,0 0-7-16,0 0-4 15,0 0 3-15,0 0 0 16,0 0-1-16,0 0 0 0,0 0 2 16,0 0 0-16,0 0-8 15,0 0-2-15,-7 3-1 16,4 0 0-16,3-3 2 15,-4 6 1-15,4-6 3 16,0 0 2-16,-3 3-7 16,3-3-3-16,0 0-19 15,0 0-8-15,0 0-34 16,3 10-15-16,-3-1-43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6:25.5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14559 3569 208 0,'4'-12'79'0,"-4"9"-61"0,0-7 17 0,0 7 3 15,0-3-3-15,0 3 4 16,0-4-4-16,0 4-1 15,0 0-19-15,0 3 9 0,0-9 3 16,0 9-3-16,0 0 0 16,0 0-2-16,0 9 1 15,0-6-2-15,0 10-1 16,0 15-4-16,0 6-2 16,0 23-8-16,0 2-2 15,0-2 0-15,3 6 0 16,1-10-2-16,-1 10 1 15,4-4 0-15,0 1 3 0,0-10-1 16,-3 3 0-16,-1-9-1 16,1-9 0-16,0-7-2 15,-1-6-2-15,-3-7-2 16,0-2 1-16,0-7-12 16,0-6-5-16,0 0-54 15,0-6-23-15,0 0-96 16</inkml:trace>
  <inkml:trace contextRef="#ctx0" brushRef="#br0" timeOffset="1127.867">18919 3607 260 0,'0'-10'96'0,"-3"10"-75"0,3 0 17 0,0 0 1 15,0 0-1-15,0 0 2 16,0 0-9-16,0 0-2 15,0 0-16-15,0 0 3 0,0 0 2 16,0 0 3-16,0 10 2 16,0-1-1-16,0 16 1 15,-4 0-2-15,1 16-1 16,3 3-10-16,-4 3-4 16,4 0-2-16,-3 3 2 15,3-3-3-15,0 10-2 16,0 6 0-16,0-10 1 15,0 0-1-15,3-3 2 16,-3-6-2-16,0-9-1 16,0-4 1-16,0-6-1 0,4-9 0 15,-1 3 0-15,1-10-16 16,-1 0-4-16,1-2-30 16,0-7-10-16,3 0-29 15,-4-7-11-15</inkml:trace>
  <inkml:trace contextRef="#ctx0" brushRef="#br0" timeOffset="3423.234">11130 9285 408 0,'0'7'0'0,"4"-4"15"0,-4-3 10 16,3 0 4-16,1 6 5 15,-1-3-1-15,4-3 2 16,0 6-19-16,0-3 4 0,4-3 1 16,0 7 0-16,3-1-1 15,3-3 1-15,8 0-1 16,0 0-7-16,3-3-3 15,7 0-3-15,1 0-2 16,6-3-3-16,4 3 1 16,3 0-2-16,0 0-1 15,-6 0 1-15,-4 0-1 16,-8 0 0-16,-2 3 0 16,-5 1 0-16,-3-1 0 0,-3 0 0 15,-4 0 2-15,-3-3-17 16,-1 0-4-16,-3-3-35 15,0 0-15-15,-3 0-61 16,-8 9-25-16,-6 3 27 16</inkml:trace>
  <inkml:trace contextRef="#ctx0" brushRef="#br0" timeOffset="3693.309">11278 9821 340 0,'11'0'126'0,"-1"4"-98"0,19-8 6 0,-15 4-4 16,3-6-10-16,5 6 0 15,2-3-2-15,8-3-2 16,7 6-8-16,3 0-3 0,8 0-1 15,-1 0-5-15,4 0 1 16,0 0-16-16,3-3-6 16,8-4-53-16,13-2-21 15,5 3-50 1</inkml:trace>
  <inkml:trace contextRef="#ctx0" brushRef="#br0" timeOffset="4248.377">12958 9489 244 0,'0'3'93'0,"0"-3"-72"0,0 0 16 0,0 0 2 16,0 0-1-16,0 0 4 15,3 0-3-15,4 3-2 16,0 0-20-16,7 4 3 0,4-1 3 16,10 0-6-16,7-3 1 0,4 1-9 15,4-1-1-15,2-3 2 16,1-3 1-16,7-1-1 15,7-2-1 1,4 0-5-16,-4 0-1 0,-4-1-1 16,-10 4-2-16,-7 0-4 15,-7 0-2-15,-8 0-22 16,-6 0-8-16,-4 0-24 16,-3-1-10-16,-4 1-17 15,0 0-6-15,0 3-32 16</inkml:trace>
  <inkml:trace contextRef="#ctx0" brushRef="#br0" timeOffset="4658.065">13984 8881 264 0,'11'-19'101'0,"-8"13"-78"0,1 3 6 0,-4 3 0 16,-4 6-9-16,-3 3 0 0,-3 4-7 16,-5 15 0-16,1 3-8 15,0 7 1-15,4 0 4 0,-1 5 0 16,4-5 4-16,0-3-7 15,3-1-2 1,4-3 1-16,4-2 1 0,0-4-1 16,6-6 1-16,4-4 0 15,4 4 1-15,7-10-2 16,3 4-1-16,4-7-3 16,-1 1 1-16,1-4-2 15,-4-3 2-15,-3 0-18 16,-4 0-4-16,0-3-46 15,-3-1-20-15,0 4-60 16</inkml:trace>
  <inkml:trace contextRef="#ctx0" brushRef="#br0" timeOffset="5030.861">14358 8890 272 0,'0'-19'101'0,"0"16"-78"0,4-3 20 0,-4 6 5 16,0 0-15-16,-4 3-4 16,1 6-5-16,-5 7-1 15,1 9-13-15,0 10-1 0,0 9 1 0,4 6-6 16,-1 9 0-16,1-2 7 15,-1 18 4-15,4 13-5 16,0 0-3-16,0 3-4 16,0-10-3-16,0-3 1 15,4-2-1-15,-4-7-3 16,3 0 2-16,1-13 1 16,-1-9 0-16,1-9-22 15,-1-7-10-15,1-12-28 16,-1 0-12-16,1-10-70 15,3-9-42 1,4-9 86-16</inkml:trace>
  <inkml:trace contextRef="#ctx0" brushRef="#br0" timeOffset="6921.854">13056 8793 188 0,'-3'0'71'0,"-4"0"-55"0,0 0 11 0,0 0 3 16,-4 0-7-16,0 6-1 15,1-3-6-15,-4 7-2 16,-4 2-8-16,0 10 3 0,1 13 3 0,-1 27-2 15,1 11 2-15,-1 8-5 16,0 19 1-16,8 23-5 16,3 8 0-16,7 20 10 15,7-1 3 1,7-8 4-16,7-8 2 0,7-2-8 16,11-13-1-16,0-22-7 15,3-15-4-15,0-16-1 16,-6-13 1-16,-4-15-6 15,-8-13 1-15,1-13-67 16,0-9-28-16,-4-15-41 16</inkml:trace>
  <inkml:trace contextRef="#ctx0" brushRef="#br0" timeOffset="7461.744">14644 8630 264 0,'7'-16'99'0,"-4"13"-77"0,8 6 9 16,-7 4 1-16,3 8-7 16,3 7 3-16,1 9-1 15,3 10 3-15,0 9-16 16,-3 23 10-16,3 17 3 0,-4 1-6 16,-3 22 1-16,-3 13-11 15,-4-1-2-15,-4 4-3 0,-3-1 1 16,-3-5-4-16,-1-17-2 15,4-15-3-15,0-13 1 16,0-12-1-16,0-12 0 16,0-11-36-16,-4-8-16 15,1-13-22-15,-1-10-8 16,0-2-60 0</inkml:trace>
  <inkml:trace contextRef="#ctx0" brushRef="#br0" timeOffset="7956.88">14937 8097 244 0,'0'-16'93'0,"0"10"-72"0,0 3 11 0,-4 3 1 16,4-3-9-16,-3 3-2 16,3 0 1-16,0 0 0 15,0 0-12-15,0 0 4 0,-4 6 3 16,1 6 1-16,3 7 1 16,-4 10-3-16,4 2 2 15,-4 0-4-15,4 4-1 16,0-4-11-16,0 4-1 15,4-4-2-15,0-3 2 16,3-6-3-16,0 3 0 16,0-9-30-16,0-4-12 0,0-5-27 15,0-4-8-15,0 3-65 16</inkml:trace>
  <inkml:trace contextRef="#ctx0" brushRef="#br0" timeOffset="8364.573">15229 8229 212 0,'-3'0'82'0,"-1"6"-64"0,-6 10 11 0,3-13-1 15,0 6-8-15,-4 7-1 16,4-7-7-16,0 1 0 16,3-1-7-16,4 0-1 0,0-2 2 15,4-7 3-15,3-3 2 16,0-4 1-16,0 1 0 16,4 0 2-16,-4-4 4 15,0 1-4-15,-4-1 0 16,-3 1-2-16,0 6 0 15,-3 3-4-15,-1 0 0 16,-3 3-5-16,0 6-2 16,0-2-3-16,4-4 1 15,-1 6 1-15,4-6 0 16,4 1-16-16,-1-4-6 0,1 0-42 16,-1 3-19-16,1 0-51 15</inkml:trace>
  <inkml:trace contextRef="#ctx0" brushRef="#br0" timeOffset="8799.195">15381 7943 224 0,'11'-22'85'0,"-8"16"-66"0,4-3 16 0,-3 5 4 16,-1-2-1-16,1 6 2 16,-1 0-5-16,1 0 1 15,-1 0-20-15,1 6 4 0,0 1 3 16,-1 2-1-16,1 7 1 16,-4 6-8-16,0 6-4 15,-4 6-6-15,-3 4-2 16,0 0-1-16,0-4 1 15,0-6 4-15,3-2 4 16,1-5-6-16,3-2-1 16,3-6 0-16,1 6 2 15,3-10-3-15,3 7 0 16,5-7-1-16,2-3 1 0,4-2 0 16,4-1 1-16,0-3-2 15,-1-3-2-15,-2-1-15 16,-5 4-7-16,-3 0-36 15,0 4-12-15,-3-1-26 16,-4 6-10-16,-3 1-26 16</inkml:trace>
  <inkml:trace contextRef="#ctx0" brushRef="#br0" timeOffset="11545.905">16394 9254 212 0,'21'-22'82'0,"-11"6"-64"0,8-12 11 0,-11 19 2 16,4-4-6-16,-1-3 0 16,1 4-2-16,-4 2 0 0,0 7-13 15,-4 10 10-15,-3 2 6 0,-3 10-5 16,-4 0 0-1,-7 12-6-15,-7 3 1 0,-8 7-9 16,-6 22-2-16,-4 9-5 16,4 3-1-16,0-6-1 15,-4 3 0 1,0-3 2-16,4 0 0 0,3-3 0 16,4-6 2-16,3-10-3 15,4 0 0-15,0-12-17 16,3-10-8-16,4 0-19 15,3-12-8-15,4-7-33 16,4-6-15-16,3-9-1 16</inkml:trace>
  <inkml:trace contextRef="#ctx0" brushRef="#br0" timeOffset="11831.75">16118 9266 240 0,'-7'-12'90'0,"7"12"-70"0,7-10 10 0,-3 7-1 15,-1 0-4-15,5 3 0 16,2 3-1-16,1 4 2 16,-1 11-14-16,1 11-2 0,-4 15 0 15,0 18-6-15,0 14 0 0,0 2 2 16,0 3 3-1,0 7-4-15,0 0-3 16,4-10-1-16,6-12-1 0,5-12-16 16,6-17-4-16,0-9-54 15,7-6-24-15,-6-22-29 16</inkml:trace>
  <inkml:trace contextRef="#ctx0" brushRef="#br0" timeOffset="12433.902">16796 8260 216 0,'-4'-16'82'0,"4"16"-64"0,0-9 13 0,0 9 3 16,0-3-5-16,0 0 3 16,0-1-7-16,0 1-3 15,7 0-12-15,7-3 2 0,4 0 4 16,7-1-4-16,6 4 1 16,1 3-2-16,0 3 3 15,-4 4-5-15,-3 5-1 16,-4 1 5-16,-7-1 3 15,-7 13-4-15,-10 0-2 0,-8 1-5 16,-3-1-4 0,-7 0 0-16,0 0 1 0,3-3-3 15,0-3 0-15,4-4-1 16,4-2-2-16,3-1 3 16,3-2 0-16,8-1-2 15,3 0 2-15,3 1 1 16,8-1 0-16,0 1 2 15,3 9 1-15,0-1-4 16,0 4 1-16,-3 0 0 16,-4 0 0-16,-4-3 2 15,1 0 1-15,-4 3-1 16,-3-7-2-16,-4-2 1 0,-7 3 1 16,-1-4-1-16,-9 1-1 15,-4 6-2-15,-1-10 1 16,1 4-1-16,0-7 0 15,4-6-16-15,2-3-5 16,8-4-29-16,7-2-11 16,4 0-88-1</inkml:trace>
  <inkml:trace contextRef="#ctx0" brushRef="#br0" timeOffset="12765.177">17505 8432 280 0,'-21'-9'104'16,"10"12"-81"-16,1 0 14 0,2 0-1 0,8-3-17 16,-3 4-5-16,-1-1-9 15,4-3-2-15,0 0-1 16,0 0 3-16,0 0 1 0,4-3 6 15,3-1 5-15,4-2-3 16,-1 0 0-16,-3 0-6 16,0-1-3-16,-3 4-2 15,-4 3-3-15,-7 3 1 16,-4 10-1-16,1-1-3 0,-5 1 2 16,5-1-19-16,-1 1-7 15,4-4-19-15,7-5-9 16,4-4-85-1</inkml:trace>
  <inkml:trace contextRef="#ctx0" brushRef="#br0" timeOffset="13167.417">17688 8084 256 0,'7'-22'96'0,"0"13"-75"0,8-4 12 0,-8 10 0 0,7 0-7 16,3 3-1-16,4 3 0 15,1 4 1-15,2 5-14 16,-2 10 11-16,-5 6 6 0,-3 4-6 16,-7 2-1-16,-7 1-11 15,-3 2-4-15,-8-2-4 16,-3 2 0-16,-4 4-4 15,1 0 0-15,-1 0 1 16,4-1 2-16,3 1-1 16,4-3-1-16,0-4 1 15,7-2-1-15,4-7 0 16,3 3 2-16,7-6 1 16,7-10 1-16,4-2-2 0,3-4-2 15,0-3-6-15,1 0-1 16,-5-3-52-16,1 0-23 15,0 0-33-15,-1 7-12 16,1-7 14 0</inkml:trace>
  <inkml:trace contextRef="#ctx0" brushRef="#br0" timeOffset="14202.042">18411 9329 196 0,'4'-16'74'0,"-4"7"-58"0,4 0 16 0,-4-1 4 15,0 7 0-15,0-3 0 16,0 0-2-16,0-1 1 16,0 4-19-16,3 3 0 0,1 10 0 15,3 5 1-15,3 4 1 0,4 19 0 16,4 12-2-16,0 13-2 16,3-4-1-16,0 1-3 15,0-4-1-15,0-6-5 16,-3 4-1-16,3-7-3 15,-3-3-1-15,-1 6 3 16,1-6 1 0,-4-7-30-16,-3-2-14 0,-1-7-41 15,-3-3-18-15,4-12-42 16</inkml:trace>
  <inkml:trace contextRef="#ctx0" brushRef="#br0" timeOffset="14501.933">18842 9451 308 0,'0'-15'115'0,"3"8"-89"0,1 14 3 0,-4-4-4 16,0 16-9-16,0 9 1 15,-4 13 2-15,1 12 2 16,-8 0-11-16,-3 10-1 0,-3 19-2 15,-5 8-3-15,1 1-1 16,-3-3-1-16,2 6-2 16,1 10-2-16,4-4 1 0,-1-12 1 15,4-4 0-15,3-15-9 16,1 0-4 0,6-12-18-16,1-10-5 15,3-13-19-15,3-12-7 0,4-9-64 16</inkml:trace>
  <inkml:trace contextRef="#ctx0" brushRef="#br0" timeOffset="14939.52">19315 8298 204 0,'3'-16'77'0,"1"6"-60"0,3-2 15 0,-4 6 2 15,4-4-6-15,0 7 0 16,0-3-2-16,-3 3 1 16,-1 6-15-16,1 6 6 0,-4 1 5 15,-4 15-3-15,-3 0-2 16,0 6-8-16,-3 13-2 0,-1 13-4 16,1 2-3-16,3 7 0 15,-1-6 1-15,1-7-1 16,4 0 2-16,-1-6-4 15,4-3 0-15,4-6-34 16,-1-4-17-16,4-9-66 16,4-3-64-1,0-6 62-15</inkml:trace>
  <inkml:trace contextRef="#ctx0" brushRef="#br0" timeOffset="15304.259">19639 8595 280 0,'-7'-3'107'0,"7"6"-83"0,-3 4-5 0,-1-1-6 16,1 3-8-16,-1 1 0 15,0-1 1-15,4-6 1 16,0 7-3-16,0-10 6 0,4 0 5 15,0 0 2-15,3-10 1 16,3 1-5-16,1 0 0 16,-4-4-4-16,0 4 0 15,-4 2 1-15,-6 4 4 16,-4 6-8-16,0 4-1 16,0 5-5-16,0 1-1 15,0-1 1-15,0 1 0 16,3-4-5-16,0 1-1 0,4-4-37 15,0 3-14-15,4-6-48 16,7-3-67 0</inkml:trace>
  <inkml:trace contextRef="#ctx0" brushRef="#br0" timeOffset="15690.035">19953 8235 244 0,'14'-38'93'0,"-7"26"-72"0,7-7 14 0,-10 9 0 15,3 10-7-15,4 0 0 16,-1 0-2-16,1 10-1 16,-1 2-14-16,-3 4 7 0,-3 6 2 15,-1 3 1-15,-3 3 2 16,-3 4-7-16,-8 2-1 15,1 1-5-15,-4 12-1 16,-4 0-8-16,0 3 0 16,1-3 1-16,-1-6 1 15,4-4-1-15,3-2-2 16,8-4 1-16,3-3-1 16,7-6 2-16,3-3 3 0,8-9 0 15,3-1 0-15,4 0-3 16,3-2-2-16,0-4 1 15,-3 0-1-15,-4 0-44 16,-3 0-20-16,0 0-26 16,-1 4-9-16,1-4-39 15</inkml:trace>
  <inkml:trace contextRef="#ctx0" brushRef="#br0" timeOffset="16561.05">20553 9411 260 0,'-7'-10'96'0,"7"7"-75"0,3 0 12 0,1 3 2 15,3-3-8-15,7 0-1 16,11-4-3-16,10 1 0 16,11 0-13-16,3 0-1 0,4 2 1 15,-3 4 0-15,-5 0 2 16,-2 4-2-16,-4 5 1 16,-8 10-4-16,-10 9 1 15,-13 16-1-15,-8 3 1 0,-8 3-7 16,-9 0 0-16,-8 0-1 15,-10 1 0-15,10-14 2 16,-21 20 1 0,0 9-4-16,8-7-1 0,2-6 1 15,12-6 0-15,10-12-2 16,14-1 0-16,0-8 6 16,24-11 3-16,12-9 1 15,2-6 1-15,5-3-7 16,-5-3 0-16,-2 0-1 15,-1 3 2-15,-3 0-28 16,-4-1-9-16,-7 1-38 16,-3-3-16-16,-1 3-57 15</inkml:trace>
  <inkml:trace contextRef="#ctx0" brushRef="#br0" timeOffset="16830.111">20585 9821 260 0,'0'-6'99'0,"10"6"-77"0,18-3 22 0,-10-3 5 0,14 3-13 16,14-7-1-16,7 1-16 15,3-4-6-15,8 4-8 16,6-1-4-16,1 4 0 0,-8 0-12 16,-3 0-5-16,-11-1-43 15,-6 1-19-15,-4 0-58 16</inkml:trace>
  <inkml:trace contextRef="#ctx0" brushRef="#br0" timeOffset="17491.461">21262 8254 260 0,'7'-19'96'0,"0"9"-75"0,7-5 8 0,-7 8-1 16,4 1-4-16,3-3 1 16,4-1-1-16,3 1 0 0,3-4-13 15,5 10 4-15,-5-3 3 0,1 3 1 16,0 3 1-16,-8 0-3 15,-3 3 2-15,-3 3-6 16,-7 7 0-16,-11 3-6 16,-4-1-2-16,-3 4-5 15,0 0 0-15,0 0 0 16,-1-4 0-16,5-2-5 16,3-1 1-16,3-2 2 15,4-1 3-15,0-2 0 16,7-1-1-16,0 0-2 15,4 0 1-15,0 4 1 16,3 2 0-16,0 4 2 16,0 3 1-16,0 6-1 15,-3 3-2-15,-1 0-2 0,1 0 1 16,-4 1 1-16,-4 2 0 16,-3-6 4-16,-3-3 2 15,-4-3 0-15,0 0 1 16,-4 0-4-16,-3-4-2 15,0-2 0-15,0-4-1 16,-4-3 0-16,1 1 0 16,-1-4-3-16,4-3 2 15,0 0-19-15,0-3-9 16,7 0-29-16,3-1-14 16,4 1-63-1,7 0-54-15,7-6 71 16</inkml:trace>
  <inkml:trace contextRef="#ctx0" brushRef="#br0" timeOffset="17809.658">21911 8429 272 0,'-11'3'104'0,"8"1"-81"0,-4-1 7 16,3 0-1-16,1 0-5 0,-1 0 1 16,1 0-10-16,3 0-2 15,0-3-7-15,0 3 0 0,7-3 4 16,0-3-6-16,3-3 0 16,1 0 0-16,0 0 0 15,-1-1-2-15,-3 4-2 16,-3 0 1-16,-4 3-1 15,-7 6-7-15,0 1-3 16,-4 2-49-16,4 0-24 16,0-2-54-1</inkml:trace>
  <inkml:trace contextRef="#ctx0" brushRef="#br0" timeOffset="18211.831">22052 8254 304 0,'14'-29'115'0,"4"11"-89"0,14-14 5 16,-18 20-1-16,10-4-6 16,1-3 1-16,3 10-8 15,-3 6-2-15,0 3-9 16,-4 3 3-16,-3 16 3 0,-4-1 3 15,-4 8 0-15,-6 2-5 16,-4 3-4-16,-7 0 5 16,-4 1 5-16,-6 2-2 15,-8 7 0-15,0 3-11 0,0 0-1 16,4-7-2-16,4 7 2 16,6-9-1-16,11-7-1 15,11-9 3-15,10 0 2 16,11-10 2-16,3-3 1 15,0-2-7-15,0 2 0 16,-3 3-3-16,-7-3-2 16,-4 1-48-16,-3-1-20 15,-8 0-19-15,-3 1-7 16,4-1-45 0</inkml:trace>
  <inkml:trace contextRef="#ctx0" brushRef="#br0" timeOffset="33208.525">22976 9179 256 0,'-3'-4'96'0,"3"4"-75"0,3 4 14 0,-3-4 3 16,4 0-5-16,3 0 1 16,0 0-6-16,4 6 0 15,-1-3-16-15,4-3 4 0,4 6 2 16,3-3 1-16,4 1 1 16,3-4-11-16,4 0-3 15,3 0-2-15,0 0 0 16,1-4-2-16,-1 4-2 15,-3 0-2-15,-1 0 1 16,1 0 1-16,0 0 2 16,-7-3-17-16,-4 3-6 15,-4 0-41-15,-6 0-15 16,-4 3-81 0</inkml:trace>
  <inkml:trace contextRef="#ctx0" brushRef="#br0" timeOffset="33480.133">23036 9429 272 0,'-10'10'104'0,"17"-10"-81"0,7 0 12 0,-3 0-2 16,6 0-5-16,8 0 1 15,3-3-10-15,4-4-1 16,0 4-11-16,-1 3-4 0,-2 0 0 16,-1 3-2-16,-3 7-1 15,-1-10 1-15,-3 9-1 16,1-6-38-16,-5-3-16 16,4 0-94-1</inkml:trace>
  <inkml:trace contextRef="#ctx0" brushRef="#br0" timeOffset="34634.555">24702 8376 232 0,'7'-6'88'0,"-7"6"-69"0,0 0 13 0,0 0 0 0,0 0-8 16,0 0 0-16,-7 0-2 15,-1 9-2-15,1-3-10 16,-3 4 7-16,-4 2 5 0,0 20 2 16,-4 15 3-16,-3 9-4 15,0 13 0-15,-4 13-1 16,-3 31 1-16,-1 6-4 16,5 6 0-16,3 19-6 15,10-9 0-15,11-13-4 16,14-18 2-16,14-10 0 15,18-6 1-15,4-13-4 16,-1-12 0-16,0-7-7 0,-6-9-1 16,-4-9 0-16,-4-10 2 15,-10-6-1-15,-4-6-1 16,-7-7-39-16,0-6-16 16,0-12-28-16,4-1-11 15,3-8-48 1,4-4-53-16,-1 3 75 15</inkml:trace>
  <inkml:trace contextRef="#ctx0" brushRef="#br0" timeOffset="35072.408">24878 9160 268 0,'-4'-10'101'0,"4"10"-78"0,0 0 9 0,0 0-3 15,0 7 5-15,4-4 3 16,3-3-2-16,7 6-1 16,7-6-19-16,11 0 2 0,7 0 3 15,3-6-7-15,0 6-2 16,-3-3-6-16,-3-4-2 15,-5 7-1-15,1 0-2 16,-7 0-35-16,-8 0-16 16,1 0-25-16,-4 0-8 15</inkml:trace>
  <inkml:trace contextRef="#ctx0" brushRef="#br0" timeOffset="35459.995">25531 8802 236 0,'14'-18'90'0,"-7"18"-70"0,3-4 17 15,-6 4 4-15,-1 0-4 16,1 4 0-16,-4 2-7 15,0 3-4-15,-7 7-14 16,-4 3 1-16,1 3 1 0,-4 3 1 0,-1 12 1 16,1 7 0-16,4 0 3 15,3-6-7-15,3-4 1 16,8-2-6-16,3-7-2 16,7-3-2-16,7-4 0 15,4-5 0-15,-1 0 1 16,1-4-2-16,0-3-2 15,-1-3 1-15,1 1-1 16,-4-4-5-16,-3 0 1 16,0 0-27-16,-4 0-9 15,0 0-29-15,-4-4-9 16,1 4-75 0</inkml:trace>
  <inkml:trace contextRef="#ctx0" brushRef="#br0" timeOffset="35821.118">25880 8793 304 0,'3'-9'115'0,"-6"9"-89"0,3 0 12 15,0 0 1-15,0 9-3 16,0 0 2-16,0 7-7 0,0 3-4 16,-4 9-15-16,-3 16 1 0,0 19 1 15,-3-1-1-15,-1 4 0 16,-3 3-7-16,0 3-2 16,0 0-2-16,7 4 1 15,0-7-2-15,3-13-1 16,4-6-2-16,4-12 1 15,-1-4-1-15,1-9-2 16,-1-6-44-16,1-3-17 16,-1-3-34-16,1-4-11 15</inkml:trace>
  <inkml:trace contextRef="#ctx0" brushRef="#br0" timeOffset="36165.887">26158 8514 292 0,'15'-22'110'0,"-5"19"-86"0,8 6 20 15,-11 6 2-15,3 10-9 16,1 16-2-16,3 9-4 0,0 6-2 16,-3 19-16-16,-4 15-3 0,-7 14 0 15,-7 2-6-15,-4 0 0 16,-6 7 0-16,-5-1 0 16,-2-8-5-16,3-14 1 15,3-15 0-15,7-15 0 16,1-14-40-16,6-8-15 15,4-10-39-15,4-7-16 16,-4-15-27 0</inkml:trace>
  <inkml:trace contextRef="#ctx0" brushRef="#br0" timeOffset="36661.538">26374 7887 296 0,'0'-10'110'0,"0"10"-86"0,0-3 16 15,0 3 0-15,0 0-7 16,3 0 3-16,1-6-7 16,3 6-3-16,7 0-14 0,4 0 1 0,-1 0 1 15,-3 0-1-15,18 9 2 16,-11-9-2-16,7 16 0 16,-3-7-1-1,0 13 2-15,3 16 2 0,-7 0 2 16,-7 2-4-16,-7 1 0 15,-7-3-6-15,-3-1-3 16,-4-5-2-16,-4-1-3 16,1-6 1-16,3-6-1 15,0-3-3-15,7-1 2 16,7 4 1-16,3 0 0 16,8-3 0-16,6-4 2 15,8-2-1-15,7-1-1 16,3-3-19-16,-10-3-8 0,-7 4-61 15,0 2-25-15,-8-6-79 16</inkml:trace>
  <inkml:trace contextRef="#ctx0" brushRef="#br0" timeOffset="37112.768">27524 8918 268 0,'24'-22'101'0,"-13"16"-78"0,0-3 20 15,-8 9 5-15,1 0-6 16,-4 0 0-16</inkml:trace>
  <inkml:trace contextRef="#ctx0" brushRef="#br0" timeOffset="37292.018">27570 8890 619 0,'-15'19'34'0,"-6"12"-7"0,-7 10-14 16,-7 9-4-16,-4 0-5 15,0 4-1-15,4-1-3 0,0 0-1 16,3 1 1 0,4 2 0-16,7-6 0 15,3 0 0-15,0-9-3 0,8-6 0 16,-1-7-31-16,4-9-13 15,0-7-42-15,3 1-16 16,-3-13-40 0</inkml:trace>
  <inkml:trace contextRef="#ctx0" brushRef="#br0" timeOffset="37577.376">27192 8928 348 0,'7'0'129'0,"4"12"-100"0,10 1 13 0,-10-4 0 0,6 7-9 15,4 6 1-15,8 9-8 16,-1 7-2-16,0 3-13 16,-3-1-2-16,-4 11-2 0,-4-4-3 15,-2 6-3-15,-1 6 2 16,0 1 0-16,0-3-1 15,-3-10-2-15,-1-7-8 16,1-8-5-16,-4-10-35 16,0-7-14-16,0-5-36 15,0-7-16-15,-4-13-27 16</inkml:trace>
  <inkml:trace contextRef="#ctx0" brushRef="#br0" timeOffset="38149.762">28071 8210 264 0,'14'-22'101'0,"-14"22"-78"0,14-22 17 15,-11 12 5-15,1 1-9 16,-1 0 2-16,-3-1-9 16,0 7-3-16,-3-3-14 15,-4 6 1-15,0 6 1 0,0-3 1 16,-11 13 1-16,4-4-6 15,-14 14-2-15,-15 11-2 16,1 4-1-16,3 3-1 16,7 6 0-16,8 3 4 15,6 4 3-15,11-7-2 16,14 3 2-16,11-9-2 16,10-6 0-16,7-4-3 15,4-9 1-15,0-6-2 16,0-6 0-16,-4-7-1 0,-3-6 2 15,-4-6-3-15,-3-7 0 16,-11-3 1-16,-7-2 0 16,-11-7-2-16,-6 3-2 15,-11-3 1-15,-8 6-1 16,-6 6-3-16,0 7 0 16,3 6-1-16,7 3 0 15,8 6-33-15,13 1-12 16,11-1-36-16,7 4-13 15,4-4-74 1</inkml:trace>
  <inkml:trace contextRef="#ctx0" brushRef="#br0" timeOffset="39230.729">28663 8987 264 0,'-3'-25'101'0,"3"19"-78"0,0 0 17 16,0 6 3-16,0 0 1 16,3 3 3-16,1 3-3 15,3 7-1-15,3 9-23 0,4 6 4 0,4 9 0 16,7 1-6-16,3 0 0 15,4-4-7-15,3 7-1 16,0-7-6 0,1-2-1-16,-1 2-1 0,-7-2-2 15,0-4-10-15,-6 0-4 16,-8-6-55-16,-7 6-24 16,-4-6-95-1</inkml:trace>
  <inkml:trace contextRef="#ctx0" brushRef="#br0" timeOffset="39499.284">29079 9179 384 0,'4'0'143'0,"0"9"-112"0,3 10 14 15,-4-10 0-15,-3 7-19 16,0 6-3-16,-3 6-9 15,-4 10-4-15,-8 15-5 16,-6 13-4-16,-3 3 2 0,-5-3-4 16,1-7 0-16,7-5 1 15,7-4 2-15,3-6-1 16,8-10-1-16,3 1-35 16,3-13-16-16,1-7-23 15,-1-5-9-15,1-1-72 16</inkml:trace>
  <inkml:trace contextRef="#ctx0" brushRef="#br0" timeOffset="40007.122">29443 8294 264 0,'14'-31'101'0,"-14"31"-78"0,11-12 15 0,-11 12 2 0,0-7-9 16,0 7 2-1,0 0-10-15,0 0-4 0,0 0-11 16,0 0 6-16,3 10 3 0,4-4-3 15,4-3 2-15,3 6 2 16,7-2 3-16,4-4-5 16,3 6 1-16,7-2-1 15,0 2-1-15,-3 4-3 16,-4 2 0-16,-10 4-3 16,-14 6 0-16,-15 10-1 15,-7 8 2-15,-6 4-5 16,-1 1-1-16,0-5 0 0,4-8 0 15,7 3-2-15,3-4 1 16,8-6-2-16,6-3 2 16,4-6 2-16,8 0 2 15,6-3-1-15,11-7-1 16,3 0-3-16,4-2-2 16,-1-4-26-16,1-3-12 15,-4 0-52-15,-3 0-20 16,-4 6-81-1</inkml:trace>
  <inkml:trace contextRef="#ctx0" brushRef="#br0" timeOffset="41301.38">30494 8918 268 0,'-7'-18'101'0,"7"8"-78"0,4-2 15 0,-4 8 2 0,3 1-9 16,1 0 2-16,-1 0-4 15,4 0 0-15,4 0-16 0,3 3 3 0,4 0 2 16,6-3-2-16,8 3 3 16,7 0-6-16,0 0-3 15,-1 6-3-15,-2 0 0 16,-12 7 0-16,-9 6 1 16,-15 15-2-16,-18 10-1 15,-10 3-1 1,-8 6 0-16,1-6 0 0,0-3 0 15,3-3-5-15,4-3-1 16,3-4 1-16,8-3 2 16,2 4 0-16,8-4-1 15,7-2 5-15,7-1 4 16,4-6-1-16,7-10 1 16,10-5-5-16,11-7-3 15,3-4 0-15,0-2 1 16,-3 0-14-16,-11 0-5 15,-3-1-35-15,-7 4-14 16,-8-3-28-16,-6 6-9 0,-1 9-45 16</inkml:trace>
  <inkml:trace contextRef="#ctx0" brushRef="#br0" timeOffset="41592.251">30335 9232 264 0,'-3'-3'101'0,"10"6"-78"0,11 0 26 0,-8-3 9 16,4 0-9-16,7 3 1 15,4-3-17-15,3-3-8 16,1 3-14-16,9-3-7 0,12 0-3 15,3 0-1-15,3 0 2 16,-3-1-25-16,-4 1-12 16,-6 0-20-16,-4-3-8 15,-4-4-43-15,0 1-20 16,4-10 20 0</inkml:trace>
  <inkml:trace contextRef="#ctx0" brushRef="#br0" timeOffset="42154.683">31433 7924 272 0,'21'-22'101'0,"-18"13"-78"0,1-7 9 0,-4 16 0 16,0-9 0-16,-4 6 3 15,-3-3-6-15,0-4-3 16,-7 10-14-16,-4 0 1 0,-6 0 1 15,-8 10-3-15,-10-1-1 16,10 0-6-16,-21 26-1 16,0 15 1-16,4 10 2 15,3 2-1-15,7 1 0 16,11-3 3-16,14-4 5 16,10 7 2-16,15-4 0 15,10-2-1-15,18-4 1 16,17-6-4-16,8-9-1 0,-1-13-4 15,-3-9 1-15,-11-10-2 16,-6-9 0-16,-11-7-1 16,-15-2 0-16,-13-7-2 15,-22-6 1-15,-24 0-4 16,-22-4 0-16,-3 14 1 16,0-4 0-16,0 6-7 15,7 4-3-15,7 3-25 16,11 3-10-16,10 3-34 15,11 6-15-15,7 10-78 16</inkml:trace>
  <inkml:trace contextRef="#ctx0" brushRef="#br0" timeOffset="43239.427">23424 12082 252 0,'0'-6'93'0,"0"3"-72"0,4-4 25 0,-4 7 5 16,4-3-2-16,6 0 3 15,4 0-12-15,7 0-4 16,8 0-20-16,9-4 8 0,8 1 5 0,7 0-4 15,-3-3-2-15,2 9-13 16,1 0-6 0,-3 6-1-16,-4 0 0 0,0 3-6 15,-8-2 0-15,-2-1-45 16,-8 0-18-16,-3-3-35 16,-4 1-15-16,-7-8-34 15</inkml:trace>
  <inkml:trace contextRef="#ctx0" brushRef="#br0" timeOffset="43506.677">23548 12336 348 0,'-4'0'129'0,"15"0"-100"0,10-3 20 0,-10 0 4 15,13 0-14-15,12 0 0 16,6-4-11-16,4 4-5 16,3 0-13-16,8 0-6 0,3 3-3 15,3 6-4-15,-6 7 2 16,-8 2-28-16,-7 1-10 16,-3-3-14-16,0-7-3 15,0-6-9-15,3-6-2 16,11-4-71-1</inkml:trace>
  <inkml:trace contextRef="#ctx0" brushRef="#br0" timeOffset="44033.785">25090 11515 236 0,'0'-32'90'0,"0"29"-70"0,7-3 10 0,-4 6-1 16,4 0 9-16,4 0 8 15,-1 9 2-15,4 1 3 16,4 15-28-16,0 3 7 0,-4 6 1 15,4 10-1-15,-8 16 0 16,1 15-13-16,-1 10-3 16,-3 3-6-16,0-1-3 15,-3 4-2-15,-1 7 0 16,1-8-2-16,-4-8 2 0,0-1-7 16,-4-18 1-16,1-3-28 15,3-13-9-15,0-10-26 16,0-5-11-16,3-17-43 15,8-5-16-15,10-10 15 16</inkml:trace>
  <inkml:trace contextRef="#ctx0" brushRef="#br0" timeOffset="44666.439">26148 11762 288 0,'14'-19'110'0,"-7"16"-86"0,4-12 5 0,-8 15-5 15,1-7-1-15,-1-2 3 16,4 0-2-16,-3-7-1 15,-1-6-12-15,1-3 0 0,-1-3 0 16,-3-1 5-16,0 1 2 0,-7 3-5 16,-3 0-3-16,-8 12-1 15,-7 7 1-15,-6 12-3 16,-12 13-2-16,-3 10 0 16,-3 5 1-16,3 10-1 15,-3 9 2-15,-1 19 5 16,1 13 2-16,0 3-7 15,6 3-4-15,8 12 0 16,14 1 0-16,17-10-1 16,18-19 1-16,11-6 0 15,10-22 1-15,15-9 0 16,13-10 0-16,8-12-2 16,-4-10-2-16,-7-9 3 15,-7-10 2-15,-7-6-4 0,-8-9-1 16,-6-3 0-16,-11-4 2 15,-10-6 1-15,-11 7 1 16,-11 3-2-16,-13 2-2 16,-15 11-2-16,-10 11 1 15,-4 10-1-15,3 13 0 16,8 9 2-16,7 3 0 16,10 4-3-16,7-1 0 15,11-3-25-15,14-3-11 16,11-3-18-16,14-3-5 15,10-9-17-15,4 5-7 16,7-8-56-16</inkml:trace>
  <inkml:trace contextRef="#ctx0" brushRef="#br0" timeOffset="45038.277">27182 11954 280 0,'10'-13'104'0,"-6"7"-81"0,-1-1 25 0,-3 7 6 16,-3 0-8-16,-1 0-2 15,-3 7-14-15,-7 5-4 16,-4 10-15-16,-6 3 0 0,-12 13 2 16,-6 0-7-16,-4 2-1 15,0 7-3-15,4 7 1 16,3-1-4-16,4 7-2 16,3-7 4-16,7-6 1 15,4-3-5-15,4-10-2 16,6-6-42-16,0-6-19 15,4-3-46-15,7-9-85 32</inkml:trace>
  <inkml:trace contextRef="#ctx0" brushRef="#br0" timeOffset="45292.34">26808 11910 332 0,'-4'-16'126'0,"11"19"-98"0,4 10 14 16,-4-4 0-16,3 10-9 16,1 9 1-16,3 7-13 15,4 2-3-15,-1 4-10 16,1 6-1-16,0 9 0 0,-1 7-3 16,1 9-1-16,0-9-1 15,-1-3-2-15,-3-13-8 16,0-10-3-16,0-9-32 0,1-9-14 15,-1-6-30-15,0-7-11 16,-7-15-37 0</inkml:trace>
  <inkml:trace contextRef="#ctx0" brushRef="#br0" timeOffset="45787.789">27534 11167 260 0,'21'-32'96'0,"-21"32"-75"0,15-28 10 0,-15 28-2 0,0-9 0 16,0 5 5-16,-4-2-8 15,1 3-1-15,-12 6-14 16,1-3 9-16,-10 16 6 0,-12 3-3 15,1 6 1-15,0 3-9 16,3 6-2-16,4 7-5 16,0 19-3-16,6 2-2 15,5 1-3-15,6-6 1 16,4-7-1-16,7-6 0 16,7-13 0-16,11 0 0 15,7-12 2-15,10-3 1 0,4-7 1 16,3-6-2-16,-3-6 1 15,-4-6-2-15,-7-4-1 16,-7 1 3-16,-10-1 0 16,-7 1-1-16,-15-4-2 15,-14 13 1-15,-10-3-1 16,-7 6-3-16,3 6 2 16,4-3 1-16,6 6 0 15,8 1-14-15,7-4-5 16,7 4-28-16,7-4-12 15,7 3-38-15,7 7-13 16,4 0-21 0</inkml:trace>
  <inkml:trace contextRef="#ctx0" brushRef="#br0" timeOffset="46231.597">27781 11838 332 0,'-7'-22'126'0,"7"22"-98"0,4-7 14 0,-1 7 0 15,4 3-13-15,4 7 0 16,-1 6-10-16,5 5-1 15,2 17-11-15,1 9-4 0,0 0-2 16,3-3-1-16,3-3 0 16,1 0 0-16,3-4 2 15,-3-2-1-15,0-4-1 16,-4 0-46-16,0-9-19 16,-3 7-108-16</inkml:trace>
  <inkml:trace contextRef="#ctx0" brushRef="#br0" timeOffset="46478.363">28215 11963 368 0,'0'-3'137'0,"0"12"-106"0,4 7 10 15,-4 0 0-15,0 6-16 16,-4 6-3-16,-3 9-8 0,-3 10-1 15,-5 16-8-15,-2 12-1 0,-4 10 0 16,-1-3-2-16,1-7-2 16,0-3 1-16,7 0-1 15,3-3-27 1,4-6-9-16,4-13-44 0,3-3-18 16,3-16-57-1</inkml:trace>
  <inkml:trace contextRef="#ctx0" brushRef="#br0" timeOffset="47455.152">28466 11173 236 0,'-7'-6'90'0,"3"6"-70"0,4-4-1 0,0 4-3 0,0 0-8 16,4 0 1-16,-1 0 1 16,-3 0 1-16,0 0-5 15,4 0 3-15,-4 0 3 0,0 0 3 16,0 0 3-16,0 0-4 16,3-3 0-16,1 0-4 15,-1 0 1-15,1 0-4 16,3 0 1-16,0 0 4 15,0-4 4-15,0 1-6 16,-3 0-1-16,-1-4-3 16,1 7-1-16,3-6-1 0,0-1 0 15,3 1 0-15,4-4 0 16,0 1 0-16,4-1 0 16,3 1 2-16,4 2 1 15,0 7 1-15,-1 6 0 16,-2 10 7-16,-8 9 4 15,-11 6-3-15,-6 7-1 16,-4 2-5-16,-8 4 1 16,1 6 0-16,-3 3 1 15,-1 0-2-15,0 7-1 16,-3-10-3-16,4-6-1 16,3-1-3-16,-1-5-2 15,8-7 3-15,7-6 0 16,11 3 3-16,7-6 3 15,10-7-2-15,14-2 1 0,8-7-5 16,-1-3 0-16,-7 0-8 16,-6 0-2-16,-5 0-62 15,-2-3-29-15,-5 0-109 16</inkml:trace>
  <inkml:trace contextRef="#ctx0" brushRef="#br0" timeOffset="48175.154">29443 11759 300 0,'-4'-9'112'0,"4"2"-87"0,7 4 13 16,-3 3 1-16,3-6-8 0,4 6 2 16,3-3-6-16,0-3-2 15,7 6-13 1,4 0 1-16,-1 0 1 0,5 0-5 0,-1 9-3 16,0 0-1-16,-7 1-1 15,-7 15-2-15,-10 9 1 16,-8 13 0-16,-6 4 1 15,-4-1 0-15,-4 0 0 16,-3-3 0-16,0-3 0 16,-1-6-5-16,1 2 1 15,4-2 0-15,6-4 2 16,4-2-1-16,7 2-1 16,4-9 1-16,6-9-1 15,4-7 0-15,4-9 0 16,3-3 0-16,4-3 0 15,-1-3-20-15,1-1-7 16,3-2-35-16,1 2-15 0,-5 1-91 16</inkml:trace>
  <inkml:trace contextRef="#ctx0" brushRef="#br0" timeOffset="48462.268">29178 12139 308 0,'-3'-4'115'0,"10"8"-89"0,17-4 16 0,-6 0 4 15,21 0-14-15,17-10-1 16,11 1-14-16,11-7-5 15,14 0-7-15,3 1-6 0,-10 2 0 16,-15 1-10-16,-10 2-3 16,-10 1-22-16,-8-1-7 15,-7 1-10-15,-3-7-3 16,-4 7-73 0</inkml:trace>
  <inkml:trace contextRef="#ctx0" brushRef="#br0" timeOffset="49107.997">30349 11019 264 0,'4'-22'99'0,"-4"13"-77"0,7-10 9 0,-3 13 1 16,-1-4-3-16,1-2 3 15,-1-4-2-15,-3 4 1 16,-7 2-17-16,-3 1 1 0,-12 2 1 16,-6 4-2-16,-7 10 0 15,-4 5-4-15,4 7 1 16,-4 12-6-16,-3 7-3 16,-1 3-1-16,-3 3-1 15,8-4 6-15,6 7 4 16,11-6-1-16,14 6 0 0,14-3-5 15,10 0-1 1,8-6 1-16,3 2 2 16,8-5-3-16,9-7 0 15,5-6-1-15,3-6-2 0,0-7 3 16,-4-9 2-16,-10-6-2 16,-7-13 0-16,-11 0-1 15,-14-3-2-15,-18-3 1 16,-17 3-1-16,-14 0 0 15,-4 7 2-15,-11-4-3 16,4 9 0-16,1 1-4 16,2 9 1-16,8 0-16 15,10 0-6-15,11 9-27 0,10 1-9 16,11-1-62-16,7 7-27 16,4 0 28-1</inkml:trace>
  <inkml:trace contextRef="#ctx0" brushRef="#br0" timeOffset="51464.107">24797 10856 244 0,'24'-47'93'0,"-9"28"-72"0,6-15 7 0,-11 21-2 15,1-2-5-15,3-1-1 16,-3 6 3-16,-4 7 0 15,0 3-12-15,-4 3 4 0,-3 16 3 0,-3 10-2 16,-4 21 3 0,0 22-1-16,0 16 0 0,-1 9-5 15,1 28-3-15,0 7-3 16,0 25-2-16,0-41-3 16,-3 78-2-1,-4 7 1-15,-4-19 1 0,-3-10-1 16,0-3-1-1,-4-18 3-15,4-26 2 16,3-24 0-16,8-10 0 16,2-19-6-16,8-6 1 0,4-16 0 15,3-3 2-15,4-19 1 16,-1-6 1-16,4-6 0 16,0-4 0-16,-3-2-2 15,0-1 1-15,-1-3-2 16,1-3 2-16,-1 7-2 0,4-4-1 15,8 0 1 1,9-3-1-16,12-3 0 0,13 0 0 16,8-3 4-16,3-3 2 15,21-10 2-15,21 7 2 16,4 0-5-16,11-1-1 16,20 1-4-16,1-1-1 15,14 4 5-15,10 3 2 16,4-3-9-16,21-1-3 15,-11 1 3-15,22 0 3 16,-8 0 5-16,8 2 2 16,3 1-3-16,-3 0-3 0,14 0 0 15,-18 3-1-15,60-3 0 16,-32 0 0-16,0-4 0 16,-14 4 0-16,-24-3-5 15,-4 3-1-15,-25-6 7 16,-28 9 4-16,-24 0-5 15,-19 0 1-15,-13-10-3 16,-18 10-2-16,-14 0 3 16,-11 0 2-16,-10 0-2 15,-8 0-2-15,-2 0 8 16,-5 0 4-16,-3 0-13 16,4 0-4-16,-8 0 7 15,1 0 5-15,3 0-1 16,0 0-2-16,0-3 0 15,4-3-1-15,-1-4 0 16,4 1 2-16,0 3-6 0,4-7-1 16,-4 1 4-16,4-4 5 15,-4-3-4-15,0-3 0 16,0-9 0-16,0-10 2 16,0-12-1-16,0 3 2 15,4-16 0-15,0-16 1 16,-4-28-7-16,3-15 0 15,1-13 1-15,0-22 1 16,-1 3 1-16,5-15 2 16,6 9-3-16,4 9 0 15,6 10 1-15,5 3 2 0,-5 22-3 16,-2 22-2-16,-8 15-1 16,-7 10 3-1,-3 12 2-15,-4 7 2 0,-4 0-4 16,-2 9-1-16,-5 0 3 15,-3-3 1-15,0 9 0 16,0 7 1-16,-3 3-4 16,-5-1-2-16,1 11-1 15,-3 5 3-15,-4 1 0 16,-4 2 1-16,0 4 0 16,-3 3 2-16,-3 0-3 15,-5-1 0-15,-2 1-1 16,-5 3 0-16,1 0 2 15,0-3 2-15,-4 0-1 0,-7-3-1 16,-14 0 3-16,-14 2 0 16,-7 1-1-16,0 3-2 15,-14-6-4-15,-22 3 0 16,-6 3 4-16,3-3 4 16,-25 0-1-1,-3 3 0-15,3-4-6 0,-24 4-2 16,3 4 2-16,-7-4 3 15,-14 3 3-15,7 0 1 16,-21 3-2-16,7 4 1 16,-14-1-2-16,0 7-1 15,0-1-4-15,0 4-2 0,21-6 3 16,-11 5 1-16,22-5 6 16,17-4 2-16,-3-2-7 15,10-1-1-15,22 0-2 16,13 0 2-16,4 4 1 15,4-1 1-15,7 1-3 16,13-1 2-16,15 1 1 16,7-1 0-16,11-6 0 15,3 6 0-15,7-9 0 16,4 0 0-16,-4 0-7 16,7-3 0-16,4-3-2 15,-1-3 3-15,1 6 4 16,0-4 1-16,0 4-2 15,3 3 2-15,-3 3-1 0,3-3 0 16,0 10 2-16,4-1 0 16,3-3-22-16,8 4-8 15,6-1-47-15,11 1-18 16,-4-17-58 0</inkml:trace>
  <inkml:trace contextRef="#ctx0" brushRef="#br0" timeOffset="54300.26">363 6905 332 0,'14'16'13'0,"-10"-7"2"0,0 4 3 16,3-4 4-16,7 10-1 16,3-3-1-16,5 3-10 15,16-4 0-15,22 1 1 0,4 0-4 16,13-4 1-16,12-5-1 16,27-4 1-16,7-3-2 15,26-10 1-15,16 1-2 16,22-7 2-16,15 4-4 15,27-4-2-15,7 3 0 16,32 4 1-16,7 0-3 16,8 15 0-16,20-3 1 15,-7 3 0-15,15 4 0 0,3-1 2 16,-4-3-1-16,-3 4 2 16,18-4-4-16,-18 0 0 15,3 4 3 1,-10 2 1-16,-14 7-4 0,-4 3 1 15,-32 13 0-15,-6 2 0 16,-18-2 0-16,-11 2 0 16,-4-2-3-16,-17-4 2 15,-7-3 3-15,4 1 1 16,-18-4-4-16,-4-3 1 16,4 0 0-16,-21 0 2 15,-18-4-1-15,-4 1-1 16,-6 0-2-16,13 6 1 0,-24 0 1 15,-25 0 2-15,-13 3-1 16,-16 1-1-16,-9-1 3 16,-8 0 2-16,-10-3 4 15,-4 3 2-15,-7-6-3 16,1-3-3-16,-5-3-5 16,-3-4 0-16,0 1 0 15,-3-1 2-15,0 1 1 16,-1 12 1-16,-3 16 2 15,0 18 3-15,0 20-4 16,0 5-1-16,0 29 0 16,0 32 0-16,-3 14-2 15,0 52 1-15,-4 39-2 0,-8 17 2 16,-9 43-4-16,-11 38-2 16,-4 44 4-16,-3 16 3 15,3 21-3-15,7 1-1 16,7 9 0-16,8-6 0 15,10-13-3-15,3 6 2 16,4 1-1-16,1 12 0 16,2 3 2-16,-6 3 0 15,-4-9-7-15,-4-25 0 16,-6-32 1-16,2-25 1 16,-2-50 3-16,-1-34 3 15,-3-57-5-15,0-37 1 16,0-22-19-16,-4-16-8 15,1-13-15-15,-4-15-5 16,-1-4-2-16,-2 10 0 0,3 7-55 16</inkml:trace>
  <inkml:trace contextRef="#ctx0" brushRef="#br0" timeOffset="55097.271">1722 7821 188 0,'-15'-25'71'0,"12"9"-55"0,-4-12 20 0,3 9 4 16,4 3-5-16,0-5 2 15,0 2-6-15,4 6 1 16,3 10-18-16,4 16 7 0,-1 15 6 16,4 9-2-16,4 20 0 15,-1 24-2-15,1 20 0 16,-7 2-13-16,3 16-3 15,-4 10-5-15,-3-7 1 16,1 0-4-16,-1 4 0 0,0-13-1 16,3-16 0-16,1-15-40 15,6-20-17-15,-6-8-19 16,0-14-4-16,3-12-49 16</inkml:trace>
  <inkml:trace contextRef="#ctx0" brushRef="#br0" timeOffset="55530.89">1789 7724 208 0,'-25'-91'79'0,"18"66"-61"0,0-3 15 0,7 21 3 15,0 4-7-15,10 13 0 16,1 8-3-16,3 20-1 15,4 6-14-15,-1 9 9 0,8 26 3 16,7 21-3-16,10 6-1 16,-3 14-9-16,17 21-2 15,-6-3-4-15,6-3-1 16,1 6-3-16,-8-22-1 16,7-25 1-16,-3-22 2 15,11-25 5-15,-11-28 6 16,-4-10-3-16,4-40 2 15,-7-16-3-15,-4-10 2 0,-10-18-4 16,-11-19-2-16,-3-9 0 16,-11-10-1-16,-18-16-2 15,-17 4 1-15,-11 9-2 16,-17 9-1 0,10 19-2-16,0 22-1 0,4 29-5 15,17 18 0-15,4 13-34 16,10 9-12-16,4 3-14 15,11 10-6-15,10 3-63 16</inkml:trace>
  <inkml:trace contextRef="#ctx0" brushRef="#br0" timeOffset="56026.435">3189 8683 212 0,'-10'-15'79'0,"6"15"-61"0,-7-10 15 0,1 10 1 16,-1 0-4-16,-6 0 0 15,-1 6-9-15,-3 4 0 0,0 9-12 16,-1-1-1-16,1 8 2 0,0 2-4 16,7 13-1-16,7 2-2 15,11 8 0-15,10-1-2 16,14-6 2-16,0-16-2 16,11-16 2-16,3-15 0 15,-3-16 1-15,3-9 0 16,4-6 2-16,-7-7 12 15,0 0 8-15,-7-9-2 16,-8-6-2-16,-13-1-12 16,-11 1-4-16,-11 18-4 15,-10 4 1-15,-4 5-4 16,-3 4 0-16,-7 6 1 16,-11 4 0-16,4 5-5 15,10 4-1-15,4 3-22 16,3 3-8-16,11 6-20 0,7 1-7 15,10-1-81 1</inkml:trace>
  <inkml:trace contextRef="#ctx0" brushRef="#br0" timeOffset="56342.454">3531 7608 240 0,'-24'-63'90'0,"10"41"-70"0,-4 0 10 0,11 19 2 0,0-3-16 16,0 15-1-16,0 19-3 16,3 16 2-16,4 6-7 15,7 10 0-15,4 15 3 0,3 26-2 16,4 15 1-16,6-4-5 15,1 20-3-15,-4-6 0 16,4-14-1-16,-1-14 0 16,5-17 0-16,-8-12-20 15,-7-22-9-15,4-15-45 16,-1-14-19-16,-3-18-14 16</inkml:trace>
  <inkml:trace contextRef="#ctx0" brushRef="#br0" timeOffset="56537.928">3313 8338 280 0,'10'32'104'0,"1"-23"-81"0,17-3 12 0,-3-12-2 15,10 6-18-15,11-9-3 16,10 6-8-16,-3-1-3 15,0 1 0-15,7 0-32 0,7 3-12 0,-3 6-88 16</inkml:trace>
  <inkml:trace contextRef="#ctx0" brushRef="#br0" timeOffset="56896.752">4166 8451 200 0,'-14'13'77'0,"11"-4"-60"0,-4 4 10 15,0-7 4-15,7-3-2 16,7-3 5-16,0-3-5 16,3-6-3-16,1-4-14 15,6-3-1-15,1-2 0 0,-4-4 0 16,-3-4 1-16,-4 8-4 16,-4-1 0-16,-10 6-5 15,-3 4 0-15,-8 6-1 16,-7 3 1-16,1 9-2 0,-8 7 2 15,4 9 0-15,3 22 1 16,0 13-5-16,11-1-1 16,4-2 3-16,10-7 1 15,7 3 0-15,10-12 1 16,8-10-7-16,10-12 1 16,11-3 1-16,4-16 3 15,20-7-2-15,1-5-2 16,6-4-49-16,-13-3-22 15,3-6-65 1</inkml:trace>
  <inkml:trace contextRef="#ctx0" brushRef="#br0" timeOffset="57572.743">1358 9652 244 0,'4'3'90'0,"-1"0"-70"0,8 0 10 0,-4 4-1 0,3-4-9 16,8 3 1-16,7-3-1 15,17-3 0-15,18-3-11 16,0-3 1-16,14-4 1 0,14 1-4 15,15-7 1-15,10-2-1 16,14-7 1-16,28-4-2 16,0-8 1-16,36 2-2 15,6-6 0-15,36-2-3 16,3 5 1-16,18 0-2 16,14 1-1-16,-14 8 1 15,18 4 1-15,-18 7-3 16,7 5 0-16,-25 4 1 15,1-4 0-15,-18 4 0 0,-29-1 2 16,1 1-1-16,-29-1-1 16,-25 1-17-16,-24 6-9 15,-21 6-129 1</inkml:trace>
  <inkml:trace contextRef="#ctx0" brushRef="#br0" timeOffset="60892.917">4995 7849 236 0,'-7'0'88'0,"-3"0"-69"0,3 0 11 0,0 6 1 15,0-2-6-15,-1-4 0 16,1 6-7-16,0-3-1 15,4 3-10-15,-1-3-4 0,4 7 0 16,4-1-2-16,-1-3-1 16,4-2 1-16,4-4-1 15,0 0 4-15,3-4 2 16,3-2 2-16,-6-3 2 16,3-1-1-16,-7 1 2 15,0-4-4-15,-3 4 1 16,-4 0-3-16,-7 2 0 0,0 1-3 15,-11 3 1-15,4 3 0 16,-7 6 1-16,3 4-2 16,0 2 1-1,4-2-2-15,7 8-1 0,0-2 1 16,4-3-1-16,6-1-3 16,4-2 2-16,0 2-1 15,7-6-2-15,0 1-46 16,1-4-19-16,-1 6-77 15</inkml:trace>
  <inkml:trace contextRef="#ctx0" brushRef="#br0" timeOffset="61342.982">5073 8376 212 0,'-4'-6'79'0,"-3"6"-61"0,4-3 8 0,3 3 1 16,0 0-5-16,0 0-1 15,0 0-7-15,0 3-1 16,0 6-8-16,0-3-1 0,3 4 2 0,1-7-3 15,3 6 0-15,0-9 5 16,0 0 5-16,4 0-1 16,-1 0 1-16,-3-3-1 15,0-3 0-15,-3-4-4 16,-1 7 0-16,-3-3 1 16,-3 6 5-16,-4-3-8 15,-4 3-3-15,-3 3-2 16,0 3-1-16,0 4 0 15,0 2 0-15,3 1-3 16,4 3 0-16,0-1 4 16,7-2 1-16,4-4-5 15,-1-3 0-15,4-2-56 16,-3-1-26-16,6 3-53 16</inkml:trace>
  <inkml:trace contextRef="#ctx0" brushRef="#br0" timeOffset="62332.613">1856 10684 184 0,'0'0'71'0,"0"3"-55"0,-4-3 9 16,4 0-1-16,0 0-6 16,0 0 2-16,0 0 0 15,4 3 2-15,-1 0-12 16,1-3 3-16,3 6 3 0,0-3 1 16,7-3-1-16,0 10-2 15,4-10-1-15,-1 9-3 0,8-2-1 16,3-4-3-16,11-3-1 15,-4 0 1-15,4 0 3 16,3-3-4-16,-6-4-1 16,-1-2 0-16,4 6 2 15,-11-4-1-15,-3-2 2 16,-1 9-4-16,-6-3 0 16,-4 0 1-16,4 0 0 15,-8 3-2-15,-3 0-2 16,0 0 1-16,-3-3-1 15,0 3 2-15,-1 0 3 16,1 0-4-16,-4 0-3 16,0 0-26-16,0 3-11 15,0-3-33-15,3 3-12 16,8-6-42-16</inkml:trace>
  <inkml:trace contextRef="#ctx0" brushRef="#br0" timeOffset="62812.57">2667 10367 196 0,'0'-31'74'0,"-4"21"-58"0,4 1 9 0,0 6 2 15,0-4-7-15,0 4 0 16,0 0 0-16,-3 3 0 16,3 0-11-16,-4 6 1 0,-3 10 3 15,0 6-3-15,0 6 0 16,-3 10-4-16,6 3-1 15,1-1-3-15,-1 1 1 16,4-6 0-16,4-7 1 16,3 3 0-16,3-6 2 0,1-6-1 15,3-3 2-15,0-10-4 16,4 3 0-16,3-9-1 16,0 0 1-16,-3 0-2 15,3 0-1-15,-7-3 1 16,0-3 1-16,-7 6-3 15,4-3-2-15,-1 0-34 16,-3 0-12-16,0 0-176 31,8-7 104-31</inkml:trace>
  <inkml:trace contextRef="#ctx0" brushRef="#br0" timeOffset="63127.575">2903 10264 252 0,'0'-4'93'0,"-3"4"-72"0,3 0 9 0,0 0-1 16,-4 4-9-16,4 5-1 15,0 7-5-15,0 12-1 16,0 19-7-16,4 16 3 0,-1 6 3 15,1 3-4-15,-1 12-2 16,1 17-3-16,3-7 0 16,-3 3-2-16,3-16-1 15,0-2 1-15,3-4 1 16,1-12-1-16,3-7-1 16,4-15 1-16,-4-16-1 0,7-12-31 15,-4-13-12-15,-6-10-97 16</inkml:trace>
  <inkml:trace contextRef="#ctx0" brushRef="#br0" timeOffset="63593.086">3242 9912 208 0,'0'-6'77'0,"0"3"-60"0,4 0 6 0,-1 6 1 0,4 3-2 15,7 7 4-15,0 6-1 16,0 21 2-16,8 7-15 16,2 7 0-16,5 5 1 0,-1 20-5 15,-7 18 0-15,0 3-2 16,-7-3-1-16,-7 19-3 15,-7 4 1-15,-7-8-2 16,-7-5 2-16,-4-7-2 16,4-6-1-16,-3-15-2 15,-1-10 1-15,4-16-39 16,0-12-18-16</inkml:trace>
  <inkml:trace contextRef="#ctx0" brushRef="#br0" timeOffset="64209.134">1870 10006 184 0,'-4'7'71'0,"1"-4"-55"0,-4 0 11 16,3 0 0-16,-3-3-4 15,0 0 0-15,0 0-6 16,0 0 0-16,0 0-10 0,0 3 0 0,0 10 0 15,-7 6-1-15,-4 9-1 16,-7 6 3-16,1 7 3 16,-5 9 0-16,-2 19 3 15,-8 13 6-15,7-1 4 16,4 16-10-16,7 19-3 16,7 10-7-16,6-4-1 15,12 19-1-15,14-6-2 16,6-22-2-16,12-22 1 15,13-19 1-15,-3-25 2 16,3-6-1-16,11-16 2 16,4-9-18-16,-1-10-6 15,-3 3-54-15,0-9-24 0,-10-9-23 16</inkml:trace>
  <inkml:trace contextRef="#ctx0" brushRef="#br0" timeOffset="64898.9">3440 9661 196 0,'0'-6'74'0,"0"6"-58"0,0 0 12 0,0 0-1 0,0 3-4 16,3 0-2-16,4-3 4 15,7 10 1-15,4-4-13 16,7-3 1-16,6-3 0 0,-6 7 1 16,3-4 1-16,1 6-2 15,-1 1-1-15,-11 5 1 16,-10 4 2-16,0 3-3 16,-7 6 0-16,-7 4-5 15,0 8-3-15,-3 1-2 16,-4 0 0-16,0-4-2 15,3-2-1-15,4-7-2 0,7 0 1 16,3-6 1 0,5-6 2-16,6-3-3 0,7-7 0 15,-4-3 1 1,8-6 0-16,7 0 0 0,-4-4 2 16,4 1-10-16,-7 0-2 15,3 0-30-15,4-1-14 16,-1 1-45-16,-3 6-19 15,-3-6 9 1</inkml:trace>
  <inkml:trace contextRef="#ctx0" brushRef="#br0" timeOffset="75170.135">1390 12982 208 0,'-4'0'79'0,"4"0"-61"0,0 3 12 0,0-3 4 16,0 0-3-16,0 0 2 15,0 0-1-15,0 0 0 16,0 0-17-16,0 0 6 0,0 0 3 16,0 6-4-16,0 1-1 15,0-4-3-15,4 0 0 16,-1 0-2-16,5-3 1 15,2 0-4-15,4-3 1 16,0-3-3-16,8-1 2 16,2 1-2-16,8 0 0 15,-4 3-3-15,-3 0 1 16,3 3-4-16,0 0-2 0,4 0 4 16,-11 0 1-16,4 0 0 15,-4 0 1-15,-3 0 2 16,-1 0 5-16,-3 0-6 15,-3 0 0-15,0 0-4 16,-4 0-3-16,-4 0 0 16,1 0 1-16,-1 0-1 15,1 3-1-15,-1-3 1 16,1 0 1-16,-4 0-1 16,0 0-1-16,3 0-2 15,-3 0 1-15,0 0-17 16,0 0-5-16,0 0-40 15,0 0-14-15,0-3-31 0,0 3-12 16,4 0-21 0</inkml:trace>
  <inkml:trace contextRef="#ctx0" brushRef="#br0" timeOffset="75978.593">1940 12559 188 0,'4'-3'71'0,"-4"-1"-55"0,0-5 13 0,0 9 2 16,0 0-3-16,0-3 3 16,0 3-2-16,0 0 0 15,0 0-16-15,0 0 5 0,-4 3 3 0,1 10-5 16,-1-1 1-16,1 1-1 16,3 2 2-16,-4 7-6 15,4 0-2-15,-3 3-5 16,3 0-2-16,0 4 1 15,0-1 2-15,0 0 1 16,0 0 1-16,3-3-4 16,1-3-1-16,-4-3 1 15,3-6 0-15,4 2-2 16,4-5 1-16,-1-7 0 16,5 6 1-16,-1-9-2 15,3 0 1-15,-3 0-4 16,4 0 0-16,-4 0 1 15,4 0 2-15,-4-3-1 0,0-3-1 16,0 6-2-16,-3-3 1 16,3-4-26-16,-4-2-11 15,1 0-10-15,-4 6-3 16,0-4-3-16,-3 1 1 16,3 0-66-1</inkml:trace>
  <inkml:trace contextRef="#ctx0" brushRef="#br0" timeOffset="76506.126">2258 12505 188 0,'0'-9'71'0,"0"9"-55"0,-7 0 9 16,7 0-1-16,0 0 1 0,0 0 2 15,0 0-8-15,0 0-1 16,0 0-11-16,-4 9 5 0,4 1 1 16,0 9 0-1,0 6 2-15,0 0-2 0,0 6 2 16,0 10-4-16,0 12 1 16,4 13-1-16,-4 3 1 15,7-3-4-15,-4 3 0 16,1-13-5-16,-1 7 0 15,1-10 1-15,-1 7 2 16,1-10-5-16,-1-6-1 16,-3-6 0-16,4-7 2 15,-4-6-1-15,4-6 2 16,-1-7-4-16,1-2 0 16,-4-1-17-16,0-6-5 0,0-3-55 15,0 0-22-15</inkml:trace>
  <inkml:trace contextRef="#ctx0" brushRef="#br0" timeOffset="77179.495">1263 12214 228 0,'3'-6'88'0,"-3"6"-69"0,-3 3 8 15,3-3 1-15,-4 6-6 16,-6 0 1-16,3 0-3 16,0 1-1-16,0 8-10 15,0 4 6-15,0 13 2 0,0 11-5 16,3 11 1-16,0 12 5 15,-3 3 3-15,7 25 1 0,7 12-2 16,1-2-6-16,6 2-4 16,7 4 3-1,7-3 2-15,4-7-2 16,-4-18 0-16,11-13-7 0,10-13-2 16,-6-6-2-16,9-12-2 15,-9-7 1-15,-4-6 1 16,-8-6-1-16,1-6 2 15,-11-4-15-15,-10-3-7 16,-4-3-65-16,0-3-28 16</inkml:trace>
  <inkml:trace contextRef="#ctx0" brushRef="#br0" timeOffset="77899.924">2790 12236 248 0,'-3'-7'93'0,"3"7"-72"0,0 0 7 15,0 0-2-15,0 0-1 16,3 0 4-16,1 4 2 16,3 5 3-16,-3 10-18 15,6 18 4-15,1 23 1 0,3 12 4 16,-4 10 2-16,1 27-6 15,-4 17 0-15,-3-7-6 16,-4 6-1-16,0-2-2 16,0-14 0-16,0-18-4 15,0-19 0-15,3-12-10 16,1-13 0-16,-4-12 0 0,0-7 3 16,0-9-5-16,0-4 1 15,-4-5-37-15,1-4-15 16,3-6-25-16,-4-3-11 15,8-3-63 1</inkml:trace>
  <inkml:trace contextRef="#ctx0" brushRef="#br0" timeOffset="78650.139">3330 13252 236 0,'-3'3'88'0,"-1"3"-69"0,1 0 11 0,-1 4-2 16,4-1-3-16,0 1 2 16,0-1-2-16,0 0 0 15,0-2-14-15,0-4 9 0,4-6 3 16,-1-4 4-16,4-5 3 16,4-4-5-16,-1 4-3 15,5-7-4-15,6-3-1 16,0-3-5-16,0-3 0 15,7-16-5-15,4-10-2 16,3-12-2-16,-3 4 0 16,0-4-2-16,-4 3-1 15,4 0 3-15,-8 1 0 16,-6 2-6-16,0 16 0 16,3 7 1-16,-11 2 3 15,1 16 2-15,-4 1 3 0,4 2-1 16,-8 3 0-16,1 4-1 15,-1 3 0-15,1-1-5 16,-4 4 1-16,0 3 2 16,0 3 1-16,0 4 3 15,0 2 3-15,0 4-2 16,0 2 1-16,3 7-3 16,1 0 2-16,-1 10 0 15,1-1 1-15,-1 3 0 16,4 20 2-16,4 8-5 15,3 11-1-15,4-4-2 16,3-7-2-16,7-5-2 16,-7-10-1-16,4 0 4 15,3-7 1-15,-3-5 0 16,3-1 1-16,-7-8-4 0,1-4-2 16,-8-4 4-16,-4-2 3 15,-3-7-36-15,-3-5-18 16,-1-4-46-16,-3-10-17 15,4 7-72 1</inkml:trace>
  <inkml:trace contextRef="#ctx0" brushRef="#br0" timeOffset="79523.017">4484 12515 272 0,'0'-22'101'0,"0"19"-78"0,0 0 11 0,0 3-1 16,0 0-7-16,0 0-1 0,0 0-5 15,0 0-2-15,3-4-10 16,4-2 6-16,4-6 3 0,10-7-1 16,0-6 3-16,4 3-6 15,7 0 0-15,0 3-4 16,-1 3 0-16,1 10 1 16,0 6 4-16,-4 13 5 15,0 15 3-15,-10 13-5 16,-4 6 0-16,-7 0-6 15,-3 0 1-15,-8 3-7 16,-3 6-1-16,-4 4-2 16,1-1-2-16,3 4 1 15,-4-10-1-15,1 1 0 16,-1-10 2-16,4-7-3 16,3 1 0-16,4-7 1 0,4-6 0 15,-1-6 2-15,12-6 3 16,-1 6 0-16,7-10 0 15,11-6-1-15,10-3 0 16,4 0 0-16,-4 0 0 16,4 0-5-16,-7 0 1 15,-4 0 0-15,-3 0 2 16,-4 0-1-16,-10 0 2 16,-1-3-2-16,1 0-1 15,-4-3-41-15,-3 6-18 16,-4-10-25-16,0 10-11 15</inkml:trace>
  <inkml:trace contextRef="#ctx0" brushRef="#br0" timeOffset="80111.581">5595 12603 280 0,'0'-4'107'0,"0"8"-83"0,4-4 15 16,-4 3 3-16,3-3-10 16,1 3 1-16,3-3-7 15,0 3-2-15,3-3-13 16,8 0 0-16,0 0 0 0,-1 0-4 15,8 0 1-15,7 0-5 16,7 0 0-16,-8 0-1 16,1 0 1-16,-4 0-2 15,0 0-1-15,-10 0-17 16,-4 0-6-16,-7 3-46 16,-7 0-18-16,-3 0-65 15</inkml:trace>
  <inkml:trace contextRef="#ctx0" brushRef="#br0" timeOffset="80347.528">5627 12794 252 0,'-4'9'93'0,"8"-2"-72"0,-1 2 20 0,1-3 7 15,6 0-6-15,1 1 0 16,0-4-12-16,3 0-4 15,7 0-15-15,7 3-2 0,7 1-2 16,4-1-1-16,4 0-1 0,-1 1-3 16,-3-4-2-16,-1 6-4 15,-2-9-2-15,-1 0-46 16,-7 0-20-16,4-9-84 16</inkml:trace>
  <inkml:trace contextRef="#ctx0" brushRef="#br0" timeOffset="80932.136">6787 12223 256 0,'8'-9'96'0,"-5"9"-75"0,1-3 10 0,-4 3-2 0,3 3 2 15,1 3 6-15,-1 3-7 16,4 4-3-16,0 9-15 16,0 19 1-16,4 12 1 0,-1 3-5 15,1 7-1-15,0-6 2 16,-1 8 1-16,4 4-5 16,-3 4-2-16,-4-4 0 15,4-10 0-15,-1-12-2 0,1-6 1 16,-1-10-4-16,1-9 0 15,3-9-21-15,0-10-10 16,0-13-44-16,4 1-16 16,-4-10-51-1</inkml:trace>
  <inkml:trace contextRef="#ctx0" brushRef="#br0" timeOffset="81743.07">7493 12380 252 0,'7'-13'96'0,"-7"13"-75"0,0 0 1 16,0 0-3-16,0 0-4 15,0 0 0-15,0 0 8 16,0 0 5-16,0-3-15 16,0 0 6-16,0-3 2 0,0-4-3 15,4-2 0-15,-4-1-6 16,3-2 0-16,-3-1-3 16,0-3 0-16,-3 0-3 15,-1 1-1-15,-3 2-3 0,-4 0 1 16,-3 4 0-16,0-1 3 15,0 1-3-15,0 2 0 16,-4 4 1 0,4 3 0-16,0-3-2 0,-4 6 1 15,1 0 0-15,-1 0 1 16,1 9 2-16,-5 7 1 16,1-1-1-16,4 7-1 15,-1 10-1-15,4 15 2 16,0 9 1-16,7 4 3 15,0 2-3-15,3-5 1 16,4 2-3-16,4-2 2 16,-1-1-4-16,4 4 0 15,4-4-3-15,-1-2-1 0,4-11 5 16,4 1 2-16,0-9 0 16,3-4 1-1,4-6-2-15,3-6 2 16,4-6-2-16,-1-7 0 0,1-6-3 15,0-3 1-15,-4-7 0 16,4-5 1-16,-11-4-2 16,0-9 1-16,0-7-2 15,-3-2 2-15,-4 2-4 16,-3-3 0-16,-4 4 1 16,0-1 2-16,-14 13-1 15,0 1 2-15,-7 5-2 16,-4 6 2-16,-3 10-7 15,-4 7 1-15,-3 2 1 0,-4 10 3 16,4 6-2-16,0 16 0 16,3 3-1-16,11-4 0 15,0 1-3-15,10-9 1 16,8-7-29-16,10-10-11 16,0-5-48-16,11-10-18 15,-4-13-64 1</inkml:trace>
  <inkml:trace contextRef="#ctx0" brushRef="#br0" timeOffset="90001.84">3200 14261 212 0,'3'-12'82'0,"-6"9"-64"0,6-1 11 0,-3 4 2 15,0 0-6-15,0 0 0 16,0 0-5-16,-3 0-2 15,3 0-10-15,0 0 1 0,0 0 2 16,-4 10-2-16,4 6 2 16,0 5-2-16,0 8 2 15,4 11-2-15,-4 1 0 16,0 0-1-16,3 0 2 16,-3 0 1-16,0-4 1 15,0 7-6-15,0 0-4 0,0 0-1 16,0-3-1-1,0-4 0-15,4-5 2 0,-4-7-1 16,0-3-1-16,0-7 1 16,0-2 1-16,0-4-1 15,0 1-1-15,0-4-2 16,0-6 1-16,-4 0-23 16,1-3-10-16,3-7-24 15,0-2-9-15,0-7-65 16</inkml:trace>
  <inkml:trace contextRef="#ctx0" brushRef="#br0" timeOffset="90601.089">3228 14246 220 0,'-4'-16'85'0,"4"10"-66"0,0-1 8 0,0 1-2 16,-3 6-7-16,3-9 0 16,0 6-4-16,0-4-1 15,0 4-7-15,0-3 3 0,3 6 3 0,-3 6 5 16,4-3 2-16,3 13 1 15,0 6 0-15,4 9-5 16,3 7 1-16,-4 6-5 16,4 0 1-16,-3 0-5 15,3-4-2-15,4 1-2 16,3-3 0-16,0-1 0 16,4-2 1-16,-4-4 0 15,-3 1 0-15,3-7 0 16,-4-7 0-16,1-2-2 15,0-3-2-15,-4-4 5 16,-4-6 1-16,-3-6 0 16,0-3 1-16,1-7-4 0,-5-2 0 15,1-7-1-15,-1-7 1 16,-3-8-2-16,0-10 2 16,0-16-2-16,-3-3-1 15,-1 7 1-15,1 8 1 16,-1 11-1-16,0 5 2 15,1 7-4-15,-1 6-2 16,4 0-1-16,0 10 0 16,0-4-19-16,0 6-10 15,7 4-23-15,4-3-10 16,0-1-35-16,6 7-13 16,-3 3 7-1</inkml:trace>
  <inkml:trace contextRef="#ctx0" brushRef="#br0" timeOffset="91216.918">3835 14471 252 0,'-4'-9'93'0,"1"9"-72"0,-4 0 7 0,3 0 0 16,1 0-2-16,-5-3 4 15,5 3-3-15,-4 0 1 16,3 3-16-16,1 3 2 0,-4 4 2 16,0 2-2-16,0 1 0 15,-4 6-6-15,4-1 0 16,0 1-5-16,3 9 0 16,4-3-1-16,0 1 1 15,4-1-2-15,3-3-1 16,7-4 3-16,0 1 0 15,4-9-1-15,0 2-2 16,6-9 1-16,4-3-1 16,4-6 4-16,-7-3 2 15,0-10 6-15,-1 0 5 0,-6 0-5 16,-4 0 1-16,-3 1-6 16,-11-1 1-16,-14 3-5 15,-4 0-2-15,-7-2 0 16,0 2-1-16,4 3-3 15,0 4 2-15,0 3-4 16,7-1 1-16,3 4-22 16,8 0-11-16,3 0-20 15,3 0-9-15,8 0-84 16,14-7-48-16,6-2 92 16</inkml:trace>
  <inkml:trace contextRef="#ctx0" brushRef="#br0" timeOffset="91607.707">4184 14023 288 0,'3'-16'110'0,"-3"13"-86"0,0 3 16 0,0 0 0 0,0 0-11 16,0 0 13-1,0 10-8-15,0 2-18 16,4 7-4-16,0 3-5 0,-4 9-1 16,3 7-1-16,1 9-6 15,-1 9 1-15,1-12 0 16,3 16 2-16,0-4-3 15,0-6 0-15,0-6 1 16,0-6 0-16,0-4-3 16,-3-12 2-16,-1-3-15 15,4 0-4-15,-3-10-28 16,-1-2-9-16,-3-7-49 0,0 0-20 16,0-7 17-1</inkml:trace>
  <inkml:trace contextRef="#ctx0" brushRef="#br0" timeOffset="91921.106">3965 14233 232 0,'-32'-3'88'0,"25"3"-69"0,0 0 13 0,7 0 0 16,0 3 3-16,0 3 3 15,4 1-3-15,3-1 1 0,7 0-20 16,4 0 0-16,6 1 0 0,12-4-4 16,-5 0 1-16,8 0-4 15,0-3 0-15,0 0-5 16,3-3-3-16,11-3 0 16,-7 3 1-16,3-4-3 15,1 4 0-15,-11-3 1 16,-4 0 0-16,0-1-22 15,-10-2-10-15,-4 0-57 16,-3 5-25-16,-8 4-22 16</inkml:trace>
  <inkml:trace contextRef="#ctx0" brushRef="#br0" timeOffset="93289.444">2427 16020 228 0,'0'0'88'0,"0"3"-69"0,4-3 6 16,-4 0 0-16,3 0-5 16,1 0 3-16,3 0-2 15,0 0-1-15,7 7-10 16,4-4 2-16,3 0 2 0,7 0-3 0,-3 0 1 15,6-3-5-15,1 0 1 16,3 0-3-16,-6 0 2 16,2 0-4-16,-2 0 0 15,-1 0 1-15,-7 0 0 16,-7 0-2-16,4 0 1 16,-8 0-2-16,1 0-1 15,-4 3 3-15,-3 0 0 16,-1-3-23-16,1 0-12 15,-4 0-21-15,3-3-7 16,1 0-69 0</inkml:trace>
  <inkml:trace contextRef="#ctx0" brushRef="#br0" timeOffset="93738.866">3140 15688 212 0,'0'-6'79'0,"-4"6"-61"0,-3 0 10 15,7 0 0-15,0 0-5 0,0 0-2 16,0 6-5-16,0 3 0 15,0 4-9-15,0 3 2 0,0 12 4 16,0 9-1-16,0 1 3 16,0 0-4-16,0-4 1 15,7 1-5-15,-3-4-2 16,-1-3 2-16,1-9 0 16,3 3-3-16,0-3-1 15,3-7 3-15,1 1 1 16,3-4-6-16,4-2 0 15,-1-4-1-15,1-3 2 16,3 0-3-16,-7 0-2 16,0 0 2-16,-3 0 2 15,0-3-2-15,-1-1 0 0,1 1-23 16,-1-3-10-16,-3 0-24 16,1-1-11-16,6-2-54 15</inkml:trace>
  <inkml:trace contextRef="#ctx0" brushRef="#br0" timeOffset="94068.111">3433 15628 232 0,'-8'-9'88'0,"5"9"-69"0,3 0 15 0,0 0 3 16,0 0-8-16,0 9 0 16,0 10-3-16,3 6-1 15,1 16-14-15,0 9 0 0,-1 3 2 16,1 1-1-16,-1 5 3 16,1 7-6-16,-1 13-3 15,1 2-6-15,-1-6 0 16,4-6-2-16,4-9 0 15,-1-10 4-15,1-6 1 16,0-10-8-16,3-5-4 16,-4-11-33-16,-3-2-15 15,0-6-91 1</inkml:trace>
  <inkml:trace contextRef="#ctx0" brushRef="#br0" timeOffset="94833.585">4046 16450 220 0,'-3'3'82'0,"-1"0"-64"0,4 0 11 0,0-3-1 16,0 0-5-16,0 0-2 15,0 0 0-15,0-3-1 16,4 0-11-16,-1-6 10 0,1-7 4 0,6-6 0 16,1-6-2-16,3-7-7 15,0-2-1-15,4-4-4 16,0 0 0-16,3-3-3 15,-7-6-1-15,3-3-3 16,1-10-2-16,0 3 1 16,-4 1-1-16,0 9-3 15,0 9 2-15,-7 10 1 16,0 2 2-16,0 11 1 16,-3 8 1-16,-1 4 0 15,-3 6 0-15,4 6 0 16,-1 4 0-16,1 5 2 15,3 7 1-15,0 16 3 16,0-1 1-16,4 4-1 0,-1 6 1 16,4 0-4-16,0 3-2 15,4 16-2-15,-4-6 0 16,0 6-4-16,0-16 0 16,4 0-1-16,0-12 0 15,-1-4 2-15,1-6 2 16,3-3-3-16,-7-6 0 15,-3 0-1-15,-1-6-2 16,-3-1-26-16,1-2-10 16,-5-7-11-16,4-3-1 15,-3-10-25-15,3 1-10 16,0-16-36-16</inkml:trace>
  <inkml:trace contextRef="#ctx0" brushRef="#br0" timeOffset="96949.952">4830 15860 228 0,'-4'-12'85'0,"4"6"-66"0,4-7 5 0,-1 7-1 15,1-4-7-15,6-2 3 16,4-1-1-16,7-2-2 16,8-4-8-16,-5 0 1 0,8 6 2 15,3 1 2-15,1 6 3 16,-12 6-1-16,5 6 1 16,-5 10 0-16,-3 12 3 15,4 13-5-15,-14-1 2 16,-1 4-7-16,-3 0-3 15,-3 0-1-15,-4 3 1 16,-4 3-5-16,1-3-1 0,-4 7 0 16,3-1 2-16,1-9-1 15,3-7 2-15,3-5-7 16,4-7 1-16,4-10 7 16,3 1 5-16,4-6 2 15,6-7 3-15,12-3-7 16,-5 0-2-16,5-3-5 15,-1-4-3-15,-3 7 4 16,-4-9 1-16,-3 6-18 16,-4-4-7-16,-4-2-43 15,1-3-18-15,-4-1-73 16</inkml:trace>
  <inkml:trace contextRef="#ctx0" brushRef="#br0" timeOffset="97685.972">6078 15826 152 0,'-3'-3'57'0,"3"3"-44"0,-4 0 14 0,4 0 3 16,0 0-4-16,0 0 2 15,0 0-3-15,0 0 2 16,0 0-15-16,0 0 6 0,0 0 3 15,0 0-5-15,0 0-1 16,4 3-3-16,3 0 0 16,0 0-2-16,4 0 1 0,3-3-2 15,0 3 0-15,0-3-3 16,4 0 1-16,-4 0-2 16,3-3 0-16,4 0-6 15,1 0 1-15,2 0 0 16,-3 0 2-16,-6 0-3 15,-1-1 0-15,-4 1-21 16,-3 0-10-16,-7 3-33 16,0 0-11-16,0 6-42 15</inkml:trace>
  <inkml:trace contextRef="#ctx0" brushRef="#br0" timeOffset="98001.105">6043 16064 236 0,'-7'6'90'0,"7"-2"-70"0,-3 2 8 0,3-6-2 15,0 3-8-15,0 3 2 16,0 1-5-16,3-4 1 15,1 0-9-15,6-3 2 0,8 0 4 0,-1-3-3 16,5 0 2-16,2 3-7 16,5-4-3-16,-8 4 1 15,7 0 0-15,-3 4-4 16,-1-1 1-16,-3-3-11 16,-6 0-5-16,-1 0-56 15,0-3-23-15,0-1-24 16</inkml:trace>
  <inkml:trace contextRef="#ctx0" brushRef="#br0" timeOffset="98724.405">7108 15936 220 0,'-7'0'82'0,"4"-4"-64"0,-1 4 11 16,4-3 2-16,0 0 1 0,0 0 3 16,4 0-4-16,3 0 1 15,0 3-18-15,4 0 3 0,-1 3 3 16,8 3-5-16,-4 0 2 16,7 1-8-16,4-4-1 15,3 0-2-15,4-3-1 16,3 0-3-16,0 0-2 15,-6-3 1-15,2 0-1 16,-10 0 0-16,1-1 2 16,-5 1-17-16,1 0-6 0,-4-3-28 15,0-3-11-15,7-4-59 16,-7 0-54 0,4-2 62-16</inkml:trace>
  <inkml:trace contextRef="#ctx0" brushRef="#br0" timeOffset="99143.635">7906 15519 204 0,'0'-16'77'0,"0"13"-60"0,0-13 2 0,0 16-2 15,0-9-2-15,0 9 3 16,0-3 5-16,-4-4 3 16,4 7-13-16,0 10 8 0,0 5 2 15,0 4 2-15,0 6 0 16,-7 3-6-16,7 10 1 15,0 22-7-15,0 2-3 16,0 1-5-16,0-3-4 16,0-4 0-16,0-3 1 0,0-2-3 15,7 5 0-15,-3-6 1 16,-4-6 0-16,3-3-3 16,1-13 0-16,-1-6-23 15,4-16-40 1,4-12 3-16,3-7-74 15</inkml:trace>
  <inkml:trace contextRef="#ctx0" brushRef="#br0" timeOffset="99847.476">8287 15694 224 0,'0'-9'85'0,"0"3"-66"0,7-4 8 0,-7 7-2 16,3 0-11-16,1-3-3 16,3-1-2-16,0 1-1 15,0 0-4-15,0-4 2 0,4 7 3 16,-4-3 4-16,0-3 4 15,0-1 0-15,0-2 1 16,0-4-5-16,0 0-3 16,0-6-1-16,0 0-1 0,0 4 0 15,-3-1 0-15,-1 6 2 16,-3 1 1-16,-3 2-3 16,-8 7-3-16,-3 0-2 15,-4 6-3-15,-3 3 1 16,0 4 1-16,-7 2-1 15,0 4-1-15,-1 6 1 16,5 6 1-16,-1 10-1 16,0 12-1-16,1 13 1 15,-1 6 1-15,4 0-1 16,3-4-1-16,0-2 3 16,8 0 0-16,3-4-1 15,7-2 1-15,7-10 2 16,7-3 2-16,4-16-3 0,10-9-1 15,11-10 3-15,7-9 1 16,3-12-1-16,0-13 1 16,-3 0-2-16,-4-7 2 15,-6-2-2-15,-8-1 0 16,-10 7-1-16,-8 0 0 16,-10 3 0-16,-7 0 0 15,-10 12-5-15,-8 4-1 16,-7 9 1-16,-7 9 0 15,0 4 1-15,8 12 0 16,-5-3 0-16,12 0 0 16,6 0-9-16,8-7-4 15,6-5-22-15,11-1-8 0,4-9-59 16,10 0-26-16,0 0-8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8:11.3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12905 3491 244 0,'-4'-32'93'0,"1"20"-72"0,3-4 20 16,0 7 4-16,-4 3-3 16,4-4-1-16,0 1-5 15,0-1-2-15,0-2-19 16,0 2 11-16,0 1 6 0,4 6-1 16,-4 3-1-16,3 12-3 15,-3 10-2-15,4 10-10 16,-4 8-2-16,0 11-5 0,0 24-3 15,0 0 0 1,0-3-1-16,0-3 0 0,3-6 0 16,1-3-5-16,-1-4 1 15,-3-3 2-15,0-6 1 16,0-3-6-16,0-12-2 16,4-1-34-16,-1-12-11 15,4-13-39-15,4-12-14 16,10-4-77-1</inkml:trace>
  <inkml:trace contextRef="#ctx0" brushRef="#br0" timeOffset="752.598">10784 9213 324 0,'0'0'121'0,"0"3"-95"0,4 7 14 16,-4-4-1-16,3 0-3 15,1 0 2-15,3 1-5 16,7-1 0-16,4 0-19 15,7 1 3-15,6-7 1 0,12 0-8 0,13-4-3 16,11 1-2-16,0 0-1 16,-3-3-5-16,-4 3 1 15,-8 0 0-15,1 3 0 16,-10 0 0-16,-8 0 0 16,-7 3-36-16,-10 0-13 15,-8 0-35-15,-6 0-14 16,-4 0-65-1</inkml:trace>
  <inkml:trace contextRef="#ctx0" brushRef="#br0" timeOffset="992.873">10922 9649 260 0,'-39'38'99'0,"32"-26"-77"0,4 4 20 0,3-10 6 16,3 0 0-16,4 1 4 0,7-4-9 15,4 0-3-15,10 0-23 16,11 0-1-16,14-3-2 0,7 0-5 16,0 0-1-16,0 0-4 15,-4 0-3-15,1 3 0 16,-1 0-1-16,1-3-42 16,3 0-17-16,0-3-49 15,3-9-22-15,8-10-11 16</inkml:trace>
  <inkml:trace contextRef="#ctx0" brushRef="#br0" timeOffset="1605.484">12460 8887 304 0,'-18'3'112'0,"15"3"-87"0,3-2 4 16,3 5-4-16,5-3-2 16,6-3 3-16,7 4-2 15,14-7-1-15,18 0-12 16,3 0 2-16,4-7 1 0,15 4 1 15,9-3 4-15,8-3-9 16,-7 9-1-16,-8 0-3 16,-6 9 1-16,-8 0-2 15,-10 20 0-15,-7 15 3 16,-14 9 3-16,-11 16-2 0,-14 6 0 16,-11 32-3-16,-6 9-1 15,-8 0-3-15,-6 15-2 16,-8-2 3-16,-3-16 2 15,-8-10-2-15,1-6-2 16,3-6 2-16,4-6 2 16,7-16-4-16,6-13-1 15,8-15-2-15,4-3-2 16,3-13-8-16,7-9-5 16,3-10-46-16,4-12-19 15,4-10-103 1</inkml:trace>
  <inkml:trace contextRef="#ctx0" brushRef="#br0" timeOffset="1967.547">13787 8116 272 0,'0'-25'101'0,"0"18"-78"0,3 4 22 0,-3 3 4 16,4 3-6-16,-1 4-1 15,1 5-8-15,-4 10-1 16,0 6-19-16,-4 10 1 0,1 0-1 15,-4 5-5-15,0 8-1 16,-1 5-2-16,1 4-1 16,0-4-3-16,4 1 1 15,3-14-4-15,0-8 0 16,3-1-48-16,1-9-21 16,6-9-113-1</inkml:trace>
  <inkml:trace contextRef="#ctx0" brushRef="#br0" timeOffset="2334.808">14055 8442 332 0,'-14'6'126'0,"10"0"-98"0,-3 1-3 15,3-1-10-15,4 0-7 16,0 0 2-16,0 1-1 0,4-1 2 16,3-3-6-16,0-3 4 0,4 0 3 15,-1-3 0-15,4-3 3 16,-3-4 3-16,0 1 1 16,-4-1-2-16,-7 4 2 15,-4 0-8-15,-3 3-4 16,-4 0-4-16,-3 3 0 15,0 3-2 1,0 0-1-16,4 0-2 0,2 0-1 16,5 0-25-16,6 0-9 15,5 1-36-15,-1-4-16 16,7 3-68 0</inkml:trace>
  <inkml:trace contextRef="#ctx0" brushRef="#br0" timeOffset="2717.956">14393 8175 324 0,'-10'-37'121'0,"10"24"-95"0,3-6 7 16,1 13-3-16,3 0-6 15,3-1 1-15,5 1-10 16,6 3-2-16,3 6-7 15,1 7 7-15,0 5 6 0,-4 4 1 16,-3 3 3-16,-8 9-2 16,-6-2 2-16,-8-1-9 15,-3 9-1-15,-7-2-3 16,-7 3 1-16,0 2-4 16,0 4-2-16,3-3-2 0,4-7-3 15,3 4 1-15,4-7-1 16,7-5 0-16,11-4 2 15,6-7-6-15,8-2 1 16,7-4 3-16,3-9 4 16,0 0-10-16,1 0-3 15,-5-3-58-15,-2-3-25 16,-1-4-103 0,4 7-47-16,-1-3 126 15</inkml:trace>
  <inkml:trace contextRef="#ctx0" brushRef="#br0" timeOffset="3395.21">16200 9511 348 0,'7'-31'129'0,"-7"21"-100"0,-4 1 11 16,1 6 0-16,-4 3-15 15,-1 6-3-15,-2 10-1 16,-1 9-1-16,-6 12-11 15,-5 7 6-15,-9 6 4 0,-8 10-4 16,-7 22 2-16,-3 8-6 16,-1 1-1-16,1 3-6 15,0 7-3-15,-1 5 0 16,4-8-1-16,4-17-3 16,7-12 2-16,6-12 1 15,5-17 0-15,6-2-49 0,8-13-21 16,2-9-29-16,8-10-9 15,0-9-43 1</inkml:trace>
  <inkml:trace contextRef="#ctx0" brushRef="#br0" timeOffset="3664.583">15681 9671 308 0,'-4'-13'115'0,"8"16"-89"0,3 7 23 0,-3-1 6 0,6 1-7 16,1 15-1-16,3 3-11 16,0 7-5-16,0 12-17 15,0 18-2-15,-3 4-1 0,-1 10-6 16,-3-4-1 0,-3 13-2-16,-1 0 1 0,1-7-2 15,0-9-1-15,3-12-4 16,0-10-2-16,3-16-26 15,4-5-9-15,4-14-52 16,7-15-20-16,-4-15-49 16</inkml:trace>
  <inkml:trace contextRef="#ctx0" brushRef="#br0" timeOffset="4280.662">16880 8511 280 0,'-7'-16'107'0,"4"13"-83"0,3-6 10 0,0 5 0 0,0-2-4 16,0-3 2-16,0-1-4 16,-4 1 0-16,-3 3-16 15,-3-1 4-15,-4 1 4 0,-4 3-7 16,-3 3 0-16,-4 0-5 16,-3 6 0-16,0 4-7 15,-4 5-1-15,-3 7 0 16,-1 6 0-16,5 10-3 15,2 3 2-15,8-7 1 16,7-2 2-16,11-4-1 16,6-3 2-16,11-9 4 15,4-4 4-15,7-9 0 16,-1-6 1-16,4-3-2 16,1-7 1-16,-1-5-6 15,0-7-1-15,-3 3 2 0,-4 3 1 16,-3 6 1-16,-4 7 0 15,-4 12 0-15,-6 10 2 16,-4 3-5-16,-7 9-3 16,0 3 1-16,0-2 0 15,0-1-1-15,0 9 1 16,3-2-4-16,0 2 0 16,4 4 1-16,0 0 0 15,0 0 2-15,4-4 1 16,0-5-28-16,-1-7-10 15,1-3-47-15,-1-7-18 16</inkml:trace>
  <inkml:trace contextRef="#ctx0" brushRef="#br0" timeOffset="4583.813">17209 8765 348 0,'-18'6'132'0,"11"-3"-103"0,0 7 10 15,7-10-2-15,-4 0-21 16,1 6-6-16,3-6-6 0,0 3-1 16,0-3-2-16,3 6 2 0,1-6 0 15,3-6 3-15,3 3 1 16,1-3 3-16,0 2 4 15,-4-2-8-15,-4 6-3 16,-3 0-2 0,-3 0-1-16,-4 10-29 0,0-4-10 15,-1-3-38-15,5 3-16 16,6 1-50 0</inkml:trace>
  <inkml:trace contextRef="#ctx0" brushRef="#br0" timeOffset="4983.519">17480 8511 332 0,'-3'-32'123'0,"3"32"-95"0,3-9 9 16,-3 9-2-16,4-3-14 15,-1 0 1-15,4 0-2 16,0-1 2-16,4 4-12 15,-1 0 1-15,5 7 2 0,-5-1 2 16,1 13 0-16,-1-4 4 16,-3 14 2-16,0-7-5 15,-3 12 1-15,0-6-4 16,-8 4 2-16,4 2-4 0,-7-2 1 16,3-4-7-1,-3 3-1-15,0 4-2 16,4-7-2-16,3-3-2 0,3-6 1 15,8-4 1-15,3-5 2 16,7-7-1-16,7-3 2 16,4 0 0-16,0-3 1 15,3-3-40-15,-3 6-15 16,0-4-30-16,-1-2-10 16,-2 6-35-16,6-3-15 15,-7 3 16 1</inkml:trace>
  <inkml:trace contextRef="#ctx0" brushRef="#br0" timeOffset="6351.812">18658 9649 288 0,'-3'-22'110'0,"-1"16"-86"0,1-4 11 0,-1 4 1 16,4 0-9-16,0 0-1 16,0 2-1-16,4 4 1 15,3 7-14-15,3 5 11 0,5 10 4 16,2 6-6-16,1 4-1 0,3 5-10 16,4 10-2-1,3 13 0-15,4 6 0 0,3-7-2 16,0 1-1-1,1-13-3-15,-5 0-2 0,1-9 3 16,-4-7 0-16,-3-3-1 16,-4-6 1-16,-7-6-9 15,-3-4-3-15,-4-2-42 16,-4-4-18-16,-3-3-20 16,0-6-8-16,4-6-49 15</inkml:trace>
  <inkml:trace contextRef="#ctx0" brushRef="#br0" timeOffset="6635.731">19272 9718 308 0,'4'-19'115'0,"-1"16"-89"0,8-6 10 0,-8 2 0 15,1 7-9-15,-1 0-1 16,1 10-3-16,-4-1-3 15,-4 13-10-15,-3 6 0 0,-7 10 1 16,-7 31 0-16,-4 6 1 16,-3 10-6-16,0 9-4 15,0 16-1-15,0-4-1 16,3-9 2-16,0-9 1 16,4-13-4-16,7-2-1 15,3-11-28-15,4-8-10 0,7-17-11 16,0-12-4-16,4-15-97 15</inkml:trace>
  <inkml:trace contextRef="#ctx0" brushRef="#br0" timeOffset="7236.693">19890 8765 256 0,'14'-28'96'0,"-14"28"-75"0,14-38 6 0,-14 35-2 15,3-16-5-15,1 0 3 16,-1 0-4-16,1 1-2 15,-1-8-9-15,1 4 4 0,-4 1 3 16,0 2 2-16,0 0 1 16,0 6 0-16,-11 4-2 15,1 0-4-15,-15 15 0 16,-17 19-5-16,-8 16 1 16,1 6-7-16,3 6-1 15,0 7 0-15,0 5 0 0,4 11 0 16,7 2 2-1,10-6-3-15,11-9 0 16,11-7 3-16,10-6 3 0,7-9-2 16,7-9 0-16,7-10-1 15,14-7 1-15,4-8 2 16,4-14 4-16,-1-2 0 16,-7-4 2-16,-3-9-6 15,-11-3-1-15,-10-3-2 16,-11-3 1-16,-14-1-2 15,-18 7 2-15,-13 13-4 16,-8 12 0-16,0 12 1 16,3 10 0-16,5 3-3 0,6 3 0 15,7-2-1-15,11-1 3 16,7-7-11-16,11 1-2 16,6-6-39-16,15-4-16 15,14-2-103 1</inkml:trace>
  <inkml:trace contextRef="#ctx0" brushRef="#br0" timeOffset="7556.239">20235 8890 356 0,'-10'-9'134'0,"6"9"-104"0,1 0 1 0,3 0-9 0,0 0-15 16,-7 9-2-16,3-3-3 15,1-2 1-15,-1 2-2 16,4-3 2-16,4-3 2 0,6 0 4 16,1 0 2-16,-4 0-3 15,7 0 0-15,-3-3-5 16,-1-3-2-16,1 6 0 15,-8 0 1-15,1 0-25 16,-8 6-10-16,1-3-27 16,3-3-12-16,0 0-72 15</inkml:trace>
  <inkml:trace contextRef="#ctx0" brushRef="#br0" timeOffset="7942.053">20556 8658 276 0,'-10'-28'104'0,"10"28"-81"0,3-22 7 0,-3 19-1 16,4-7-3-16,-1 1 4 16,11-4-1-16,1 4 2 15,9 3-17-15,-3 0 5 0,8 12 2 0,-5 0 4 16,-2 16 2-16,-5-6 3 15,-6 12 1-15,-4 0-10 16,-11 13-3 0,-10 9-8-16,-3 3-2 0,-5 4-2 15,1-1 1-15,0 1-4 16,3-7 0-16,4-6-3 16,4-7-3-16,6-5 2 15,8-10 2-15,-1-10 0 16,22 4-1-16,24-7 1 15,4-6 1-15,-3-3-1 16,-1 0-1-16,-7-3-46 16,1-3-19-16,-8 6-46 15,4-9-19-15,3-1-34 16</inkml:trace>
  <inkml:trace contextRef="#ctx0" brushRef="#br0" timeOffset="8322.039">21819 9608 264 0,'-24'-12'99'0,"24"12"-77"0,3-13 18 15,4 4 4-15,7-1-1 16,11 1 2-16,7-10-14 15,17 3-4-15,1 4-16 16,-8 2-4-16,21 4-3 0,15 3-7 16,-15 6-2-16,-13 7-124 15,-15 5-55-15,-24 1 46 16</inkml:trace>
  <inkml:trace contextRef="#ctx0" brushRef="#br0" timeOffset="8481.649">21872 9978 320 0,'7'16'121'0,"14"-19"-95"0,25-16 5 0,-17 6-6 15,27-5-15-15,15-1-1 16,3-3-12-16,0 3-3 16,7 0-134-16,7-3-58 15,0-3 91-15,4 3 45 0</inkml:trace>
  <inkml:trace contextRef="#ctx0" brushRef="#br0" timeOffset="8992.641">23435 8740 276 0,'-21'-29'104'0,"10"20"-81"0,-3 0 12 0,11 9 0 15,-1 0-6-15,1 0 1 16,3 3-2-16,0 0 0 15,14 3-15-15,25 4 1 0,20-1 2 16,16-3 1-16,6 1 1 16,14-4-3-16,11-3 1 15,-7 0-5-15,-15 3-1 16,-13 3-2-16,-15 7 0 16,-17 9 4-16,-14 9 5 15,-15 16-7-15,-13 25-1 16,-25 10-5-16,-18 12-3 15,-14 31 2-15,0 7 0 16,-4 9-1-16,-6 12-2 0,6-18 1 16,8-9 1-16,6-20-3 15,8-5-2-15,10-10-14 16,11-16-4-16,7-16-20 16,10-18-9-16,8-19-39 15,7-22-16-15,-1-6-53 16</inkml:trace>
  <inkml:trace contextRef="#ctx0" brushRef="#br0" timeOffset="9399.203">24702 8169 296 0,'3'-41'110'0,"-3"41"-86"0,7-22 20 0,-7 19 2 16,4 0-20-16,-1 0-7 15,8 0-5-15,-4 0-2 16,7 3-6-16,0 0 5 0,4 6 2 16,-4 0 9-16,-4 16 6 15,1-3-6-15,-11 12-1 16,0-3-6-16,-11 13 1 15,1-6-7-15,-15 15-3 16,7-9-3-16,-6 12-3 16,3-9 1-16,6 3-1 15,5-9-3-15,17-4 2 0,0-6 3 16,21-3 1-16,-7-6-1 16,32 6 1-16,-10-12 0 15,17-1 1-15,-11-2-27 16,0-4-9-16,-6-3-61 15,3 0-25-15,-8 0-54 16</inkml:trace>
  <inkml:trace contextRef="#ctx0" brushRef="#br0" timeOffset="9864.031">25982 9621 280 0,'85'-76'104'0,"-85"76"-81"0,56-53 29 16,-49 47 9-16,4-7-10 16,-1 4-2-16,-3 0-20 15,1 2-5-15,-8 10-14 16,0 1-4-16,-18 24-2 0,4-6 0 15,-25 18 0-15,-21 26-5 16,0 0-1-16,0 6 1 16,-3 10 2-16,-4-1 0 15,0-9-1-15,3-9 1 16,11 0 1-16,7-10-19 16,11-6-8-16,10-6-42 15,4-13-20-15</inkml:trace>
  <inkml:trace contextRef="#ctx0" brushRef="#br0" timeOffset="10119.324">25693 9470 316 0,'0'-31'121'0,"0"37"-95"0,7 7 22 0,-4-1 3 16,4 10-11-16,4 10 0 15,3 5-17-15,4 7-4 16,-4 3-11-16,0 6-5 0,-3 10 0 0,-8 12-2 16,1 4 2-16,-4-7-2 15,0-3-1 1,0-10-2-16,3-8 1 0,1-4-26 16,6-13-9-16,4-12-22 15,8-13-6-15,6-9-94 16</inkml:trace>
  <inkml:trace contextRef="#ctx0" brushRef="#br0" timeOffset="10407.624">26589 8320 288 0,'3'-19'107'0,"-3"19"-83"0,11-3 15 0,-11 3 1 16,4 9-9-16,-1 0 2 16,-3 16-17-16,0-3-7 15,-3 35-5-15,-1-10-4 0,-3 16 3 16,-7 15-2-16,0-3 2 15,0-3-57-15,-1-6-23 16,8-6-72-16</inkml:trace>
  <inkml:trace contextRef="#ctx0" brushRef="#br0" timeOffset="10973.782">27242 8310 364 0,'17'-50'134'0,"-17"50"-104"0,7-16 9 16,-7 16-3-16,-3 0-21 15,3 0-6-15,-14 10-5 0,3-4-1 16,-17 6-2 0,7-2-1-16,-25 9 3 0,10-7-4 15,-9 7 0-15,6-3-1 0,4 3 0 16,6-7 0-16,12 13 0 15,-1-6 2-15,18 12 0 16,0-6 0-16,18 16 0 16,-4-6 2-16,10 5 1 15,-2-5-4-15,2 3-1 16,-3-4 1-16,1-3 2 16,-8-9 0-16,-4 7 2 15,-3-11 11-15,-7 1 8 16,0-3-9-16,-10-4-4 15,-1-2-4-15,-3-7-1 16,0 0-2-16,0-6 1 16,3 0-2-16,8-10 2 15,-1 4-4-15,15-19 0 0,-4 3-1 16,18-22 0-16,-8 6 2 16,19-16 2-16,-8 13-3 15,25-9 0-15,-11 15-1 16,11-9 0-16,-7 10 2 15,-14 2 0-15,-4 7 0 16,-28 6 2-16,0 7-1 16,-28 5 2-16,6 4-4 15,-6 6-2-15,3 0-14 16,4 3-4-16,4 0-33 16,13 3-13-16,4 1-99 15</inkml:trace>
  <inkml:trace contextRef="#ctx0" brushRef="#br0" timeOffset="11396.166">27714 9756 264 0,'21'-60'99'0,"-21"60"-77"0,15-91 15 16,-15 79 3-16,7-26-2 15,-4 10 4-15,4 3-10 16,0 0-2-16,4 9-17 16,-4 3 5-16,10 16 5 0,-2 1-8 15,9 27-1-15,-3-6-6 16,11 16-3-16,7 12-2 16,0 0 0-16,-7-2-2 15,-1-4 2-15,-6 0-15 16,-4-4-5-16,-3-2-75 0,-1-6-34 15,-2-7-34 1</inkml:trace>
  <inkml:trace contextRef="#ctx0" brushRef="#br0" timeOffset="11650.775">28529 9451 348 0,'-3'-34'132'0,"3"34"-103"0,3-6 16 0,-3 6 0 16,0 9-19-16,0-3-2 0,-3 23-14 16,-1-7-4-16,-17 25-4 15,-21 22 1-15,-11 9 2 16,-7 19-4-16,-4 10-1 16,-3-4 0-16,-3 4 2 0,-1 9-6 15,11-10-1-15,14-15-42 16,11-12-19-16,10-17-19 15,15-15-6-15,10-12-36 16</inkml:trace>
  <inkml:trace contextRef="#ctx0" brushRef="#br0" timeOffset="11965.53">28960 8398 336 0,'14'-31'126'0,"-14"31"-98"0,24-16 8 0,-20 16-2 15,3 0-18-15,-4 0-1 16,1 9-3-16,0 1 2 15,-8 27-7-15,0 1-4 0,-20 28 0 16,6-13-2-16,-17 22-1 16,-7 41 1-16,6-12 1 15,8-16-28-15,7-13-9 16,7-16-43-16,10-12-15 0,15-15-41 16</inkml:trace>
  <inkml:trace contextRef="#ctx0" brushRef="#br0" timeOffset="12310.05">29274 8407 304 0,'7'-50'112'0,"-7"50"-87"0,17-19 15 16,-17 16 1-16,14 0-17 15,-3 0-3-15,14 3-4 16,-4 0-1-16,11 9-8 0,-8-2 8 15,8 15 6-15,-7-10-2 0,-4 29-2 16,-4-10-4-16,-13 22-1 16,0-15-3-16,-22 19-1 15,4-17-1-15,-25 17 0 16,7-16-4-16,-7 6-1 16,8-4 1-1,6-2 0-15,4-9 0 0,17 2 0 16,4-9-5-16,25-6 1 15,-4-3 0-15,18-4 2 16,-7-2-3-16,14-1 0 16,-8-3-32-16,12 4-15 15,-11-7-155 1</inkml:trace>
  <inkml:trace contextRef="#ctx0" brushRef="#br0" timeOffset="13079.198">21791 12957 356 0,'4'-31'134'0,"10"15"-104"0,10-12 12 0,-13 25-2 16,7-7-11-16,6 1 0 15,12-1-14-15,9 1-4 16,15 3-7-16,4 2-3 0,-1 8 2 15,-3 5-2-15,-7 0-1 16,-10 4-13-16,-8 3-4 16,-10 2-40-16,-8 1-15 15,-10 9-31-15,-10-2-14 16,-11-1 0 0</inkml:trace>
  <inkml:trace contextRef="#ctx0" brushRef="#br0" timeOffset="13226.586">21911 13336 280 0,'-46'50'104'0,"36"-34"-81"0,10 3 18 16,3-10 2-16,11-9-1 16,11-9 4-16,14-4-14 15,21-5-7-15,14-4-14 16,-4 6-7-16,-3 3-3 0,-7 1-39 16,-3-1-16-16,-1 4-114 15</inkml:trace>
  <inkml:trace contextRef="#ctx0" brushRef="#br0" timeOffset="13706.428">23520 12530 256 0,'21'-56'96'0,"-7"28"-75"0,7-19 17 0,-14 34 1 0,7-2 1 16,0-1 3-16,1 6-8 16,-1 7-2-16,-7 16-18 15,0-4 0-15,-14 35-1 0,-7 13-3 16,-8-7 1-16,-2 13-5 16,-1 5 1-16,0 8-3 15,4-4 0-15,7 0-6 16,7-12 1-16,11-10 2 15,17-10 1-15,18-2 1 16,6-10 2-16,5-6-3 16,3-6 0-16,-4-7-8 0,0 1-2 15,1-7-51-15,-4-3-24 16,3-3-95 0</inkml:trace>
  <inkml:trace contextRef="#ctx0" brushRef="#br0" timeOffset="13990.742">24253 12468 348 0,'-7'-32'129'0,"7"29"-100"0,4 6 9 0,-4 7-1 0,3 9-12 15,-3 9-2-15,-3 9-2 16,-4 7 1-16,-7 13-12 15,-7 21-1-15,-4 13-2 0,-3 0-3 16,-1 9-3-16,1 20 0 16,4-1 1-16,6-13-1 15,7-5-1-15,4-1-2 16,4-6-1-16,3-9-34 16,3-16-12-16,4-13-25 15,4-15-8-15,3-16-66 16</inkml:trace>
  <inkml:trace contextRef="#ctx0" brushRef="#br0" timeOffset="14653.066">25273 12728 260 0,'0'-19'99'0,"4"10"-77"0,-1-7 18 0,-3 10 4 16,0-4-14-16,0 1-5 0,0 0-3 15,0-10-2-15,-3 3-11 16,-5-3 3-16,-2 1 2 0,-4-1 1 15,-11 3 4-15,-14 7-7 16,-7 9 1-16,-6 6-6 16,-1 10-2-16,0 6-2 15,3 6-3-15,1 3 1 16,3 0 1-16,4 16-3 16,10 0 0-16,11 1 1 15,14-5 2-15,10-5 3 16,11-10 4-16,8-3-2 15,6-9-2-15,14-10 2 16,7-12 2-16,11-13-2 16,-3-12-2-16,-4 3-2 0,-4-7-3 15,-3 1 3-15,-7-4 0 16,-4 4-1-16,-10 5-2 16,-8 7 12-16,-2 7 6 15,-8 5-3-15,-7 10 0 16,-7 13-5-16,-4 9-1 15,-7 15-1-15,-3 20 0 16,-3 9-2-16,-5 3 1 16,5 0-6-16,2 9-3 15,5 16 1-15,3 3 2 16,3-9 0-16,1-6-1 16,-1-4-2-16,0 0 1 15,-3-2-26-15,4-7-9 0,-1-10-26 16,8-12-9-16,3-9-33 15,10-13-13-15,1-19-31 16</inkml:trace>
  <inkml:trace contextRef="#ctx0" brushRef="#br0" timeOffset="15071.487">25975 13085 252 0,'25'-12'93'0,"-18"6"-72"0,7-7 22 0,-14 13 6 16,3 0-9-16,1 0 2 15,-4 0-15-15,0 6-7 16,-11 10-11-16,-10 12 0 0,-11 10 4 16,1 15-7-16,-5 7-1 15,1 6-3-15,3-4 1 0,1-5-2 16,2-1 2-16,1-9-2 15,0-6-1-15,7-3-4 16,0-7 0 0,7-3-40-16,3-3-18 15,0-9-65-15,8-7-62 16,-1-2 67-16</inkml:trace>
  <inkml:trace contextRef="#ctx0" brushRef="#br0" timeOffset="15298.51">25781 13026 296 0,'-7'-13'112'0,"0"16"-87"0,3 16 15 0,1-3 1 15,-1 3-12-15,4 3 0 16,0 6-10-16,0 3-1 16,0 23-11-16,0 5-2 0,0 4 1 15,4 0-3-15,-1-4 0 16,4-2-1-16,4-1-2 15,0-3-2-15,-1 1-1 16,1-10-42-16,-1-7-18 16,4-12-98-1</inkml:trace>
  <inkml:trace contextRef="#ctx0" brushRef="#br0" timeOffset="15587.792">26444 12223 332 0,'14'-28'126'0,"4"19"-98"0,3 2 6 15,-14 7-4-15,0 7-15 16,0 5-1-16,-7 13-8 15,-7 13-2-15,-7 18-2 16,0 4-2-16,0 3 3 0,0-10-2 16,7-3-1-16,3-6-17 15,4-10-6-15,4 4-62 16,6-3-26-16,4-4-18 16</inkml:trace>
  <inkml:trace contextRef="#ctx0" brushRef="#br0" timeOffset="16200.143">26959 12264 336 0,'32'-35'126'0,"-25"26"-98"0,0 0 3 0,-7 9-5 16,-7 3-14-16,-7 0-2 15,-7 3-3-15,-7 4-2 16,-4-1-3-16,0 4-2 0,0-4 3 0,4 7-2 15,3-4-1-15,4 4 1 16,4 0-1 0,3 2-3-16,6 1 0 15,5 0 4-15,6 6 1 0,5 0-3 16,2 0 1-16,8 0 0 16,3 0 2-16,0 4-3 15,0 2-2-15,0-3 2 16,-3 0 2-16,-4 1-2 15,-7-4 0-15,-3-3 3 16,-4-4 1-16,0-2 12 16,-7-3 5-16,0-7-6 15,-4-3-1-15,0-3-5 16,1-6 0-16,-4 0-7 0,0-4-1 16,0-2 0-16,-1-4 0 15,5-3 0-15,-1-6 0 16,4-3-3-16,4 0 2 15,6-4 1-15,4 1 0 16,0 6-3-16,22-7 0 16,6 1 2-16,11 0 2 15,3 6-2-15,0 0-2 16,-10 6 2-16,7-6 2 16,-11 6 0-16,8-9 2 15,-4-1-2-15,-8 1 2 16,-10 3-4-16,-10 3 0 15,-11 3-1-15,-7 1 0 0,-4 8 0 16,-6 10 0-16,-1 0-9 16,0 6-3-16,4 4-33 15,7-1-14-15,7 4-96 16</inkml:trace>
  <inkml:trace contextRef="#ctx0" brushRef="#br0" timeOffset="16621.317">27323 12973 316 0,'3'-13'118'0,"4"16"-92"0,4 7 19 0,-8-1 2 15,4 7-14-15,4 2-4 16,0 11-13-16,3-1-5 0,3 3-6 16,1 4-2-16,3 6 1 15,4 6-5-15,0 0 1 0,-4-7 0 16,0 4 0-16,-4-6-11 16,-2-4-5-16,-5-5-43 15,-3-4-19-15,0-7-76 16</inkml:trace>
  <inkml:trace contextRef="#ctx0" brushRef="#br0" timeOffset="16873.116">27792 13013 328 0,'-18'-18'123'0,"11"24"-95"0,-7 9 9 0,7-5 0 16,0 9-8-16,-7 9 1 15,3 3-13-15,-3 7-5 16,-4 21-7-16,-3 7-2 0,-3 10 3 16,-5-7-3-16,-2 3-2 15,-5 0 0-15,1 6 1 16,7 1-1-16,3-4-1 16,8-12-15-16,2-7-5 15,5-12-39-15,3-3-16 16,10-13-80-1</inkml:trace>
  <inkml:trace contextRef="#ctx0" brushRef="#br0" timeOffset="17193.269">28152 12157 324 0,'14'-22'121'0,"-7"22"-95"0,0 0 5 16,-4 4-4-16,-3 11-12 0,0 4 0 15,-3 9-9-15,-4 7-2 16,0 18-2-16,-4 7-2 0,1-4 1 15,-1 0-1-15,4-5 2 16,0-4-3-16,3-7 0 16,1-8-37-16,6 2-14 15,1-12-95 1</inkml:trace>
  <inkml:trace contextRef="#ctx0" brushRef="#br0" timeOffset="17567.369">28462 12092 304 0,'0'-19'112'0,"11"12"-87"0,6 1 11 0,-6 6-2 0,3 0-10 16,4 6-2-16,6 4-1 15,1 2-1-15,3 4-11 16,-3 6 3-16,-7 0 4 0,-8 16-2 15,-10 5 0-15,-10 8-6 16,-8 2 0-16,-7 0-5 16,-10 1-2-16,-4-14 2 15,4-5 2-15,7-1 0 16,7-9 0-16,6-6-3 16,8 0-2-16,7-3 1 15,11-4-1-15,7-2 0 16,6-1 0-16,8-9 0 0,0 0 0 15,3 0 0-15,-3 0 2 16,-4 0-45-16,-3 0-18 16,-4 0-41-1,0 0-13-15,0 0-21 16</inkml:trace>
  <inkml:trace contextRef="#ctx0" brushRef="#br0" timeOffset="18809.274">29122 11543 204 0,'0'-22'77'0,"-4"12"-60"0,-3-2 21 0,0 6 6 16,0 2-11-16,0-2-4 15,-11-3-11-15,-17-1-1 16,-14-2-10-16,-8-1-2 0,1 1 1 16,-4-1-3-16,-7-2 0 15,-14-1-1-15,-15 0-2 0,1 7-2 16,-7-1 1 0,-18 7 7-16,-7-3 4 0,4 0 1 15,-22 3 3-15,-7 3 2 16,8-4 2-16,-15 1-8 15,0 3-3-15,7-3-2 16,-13 0-1-16,2 3-2 16,8-3-2-16,-18 0 1 15,11 3-1-15,10-3 0 16,-14-1 0-16,8 4 0 16,6-3 2-16,-10 3-3 15,3 3 0-15,4 1 1 16,-11 5 0-16,0 10-3 15,0 3 2-15,-14 19 3 16,11 2 1-16,-4 4-4 16,0 4 1-16,15-4 0 0,16 0 0 15,8 6 4-15,4 10 5 16,-8 28-5-16,29 0 0 16,17 6-2-16,15 22 1 15,10 16 0-15,10 0 3 16,8 25-3-16,6-4-2 15,8-11 0-15,7 11-1 16,10-2 0-16,15-19 2 16,17-13 3-16,21 3 4 15,18-5 2-15,32-8 1 16,31-14-4-16,11-7-3 0,39-7-2 16,7 13 0-16,24 4-2 15,8-13 2 1,24-10-2-16,1-6-1 0,27-6 3 15,1-3 0-15,24-4-4 16,25-15 1-16,-4-16 0 16,11-12 0-16,25-13 0 15,-4-9 2-15,-14-4-1 16,11 1 2-16,-18-3 7 16,-11-1 3-16,0-9-6 15,-31-3-2-15,7-6-1 16,-22-10 0-16,8-28-2 15,-25-31-2-15,3-1 1 16,-24-18-1-16,-11-28-3 0,-25 2 0 16,-38-8 2-16,-50-7 0 15,-52 0-2-15,-61-34 0 16,-38 2-1-16,-54-18 3 16,-38 6 0-16,-43 7 3 15,-20-10-6-15,-40 41 1 16,-10 31-1-16,-21 28 2 15,-28 29 5-15,10 25 3 16,102 21-29-16,-123 20-11 16,53 5-99-16,32 4-42 15,52-12 24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8:36.2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13293 3158 252 0,'0'-15'93'0,"0"5"-72"0,3-2 11 0,-3 6 3 0,0 6-4 16,0-10 4-16,0 7 1 15,0-3 2-15,0 6-21 16,-3-3 4-16,3-4 2 0,0 17 14 16,-4 9-11-1,1 15-4-15,-1 10-11 16,1 3-3-16,3 6 2 16,0-3 1-16,0 4-3 15,0-7 0-15,0 0-3 16,3-3 2-16,-3 0-4 15,4-7-2-15,-4 4 0 16,0-6 1-16,0-7-19 0,0-6-6 16,-4-4-39-16,1-2-15 15,3-16-103 1,0-6-55-16,0-4 114 16</inkml:trace>
  <inkml:trace contextRef="#ctx0" brushRef="#br0" timeOffset="993.242">10788 9505 244 0,'-7'-7'90'0,"7"7"-70"0,10-3 10 0,-6 3 2 15,3-3 0-15,4 0 3 16,3 3-6-16,0 0-1 16,0 0-15-16,4 0 5 0,-1 0 3 15,1 0-3-15,3-3 2 16,11-3-5-16,14-1-1 16,10-2-8-16,4 3-2 15,0-1-2-15,0-5-2 16,7 2 1-16,-3 1 1 15,-1 0-1-15,-3-1-1 0,-7 7-2 16,-11 0 1-16,-6 3 1 16,-12 3 2-16,-10 0-30 15,-7 7-11-15,-7-4-24 16,-7-3-9-16</inkml:trace>
  <inkml:trace contextRef="#ctx0" brushRef="#br0" timeOffset="1310.43">10954 10013 244 0,'-4'3'93'0,"4"0"-72"0,7 0 18 0,-3-3 3 15,3 0-5-15,3-3 1 16,8-3-13-16,10-4-2 16,11 1-14-16,11-1-1 0,-1 4 2 15,4 3-6-15,-4 3 0 16,4 0-2-16,0 0-2 16,7 0 1-16,4-3-1 15,6-3-20-15,1-4-9 16,-1-5-32-16,8-4-11 15,6 0-61-15</inkml:trace>
  <inkml:trace contextRef="#ctx0" brushRef="#br0" timeOffset="2508.948">13307 8871 208 0,'-11'3'77'0,"11"1"-60"0,-3-1 8 15,3-3 2-15,0 0-5 16,0 0 1-16,0 0 1 15,0 9 0-15,3-3-13 16,4-2 7-16,4-4 2 0,3 6 1 16,11-6 2-16,13 0-4 15,15-6 0-15,7 6-6 0,4-4-3 16,-4-2-1-16,0 6-1 16,3-3 0-1,1 3 2-15,-1 0-3 0,-10 3-2 16,-7-3 0-16,-7 10 1 15,-7 5-1-15,-8 4 0 16,-6 6-1-16,-7 10 2 16,-8 5 1-16,-3 4 3 15,-7 3 1-15,-4 3 1 16,-6 7-4-16,-4 15 0 16,-8 10-5-16,1-1-2 15,0-3 2-15,0-2 0 16,0-1-1-16,3-6 1 15,4-9-4-15,3-1 0 0,0-12-1 16,8-12 0-16,3-7 2 16,3-9 0-16,4-7-18 15,0-6-8-15,4-6-46 16,-1-3-21-16,1-3-79 16</inkml:trace>
  <inkml:trace contextRef="#ctx0" brushRef="#br0" timeOffset="4085.157">14295 8241 160 0,'3'-6'63'0,"-3"3"-49"0,0-4 18 0,0 4 5 16,0 0-4-16,0 0 1 15,0 0-4-15,0 0-1 16,0 0-16-16,0-1 8 0,0 1 2 15,0 3-3-15,0 3 1 16,0 7-3-16,4 2-2 16,-1 7-6-16,1 0-2 0,-1 9-2 15,-3-3 1-15,4 4-2 16,-4-4 0 0,0 3-3-16,3 3 1 0,-3-3-2 15,0-2-1-15,4-5 3 16,-1-5 0-16,1-3-1 15,-1-7 1-15,1-6-53 16,3-6-21-16,4 3-85 16</inkml:trace>
  <inkml:trace contextRef="#ctx0" brushRef="#br0" timeOffset="4567.589">14556 8345 256 0,'0'-7'96'0,"0"4"-75"0,0 0 6 0,0 3-2 16,0 0-5-16,0 0 3 16,0 0-4-16,0 0 0 15,0 0-10-15,0 0 1 0,0 0 1 16,0 0-4-16,0 0 1 15,0 0-3-15,3 0 2 16,1 0-4-16,-1 0-2 16,-3 0 2-16,0-3 0 15,0 3-1-15,0 0-2 16,0 0 1-16,0 0-1 0,0 0 2 16,0 0 1-1,0 0-1-15,0 0-2 0,-3 3-2 16,3-3-1-16,0 0 4 15,0 3 1-15,3-3 0 16,1 0 1-16,-1 0-2 16,1-3 2-16,-1 3 0 15,1-3 3-15,-1 3-1 16,-3 0 0-16,0 0-6 16,-3 3 1-16,-4 0 0 15,0 3 0-15,3 1-31 16,4-7-14-16,4 3-30 15,3-3-11-15,0-3-38 16</inkml:trace>
  <inkml:trace contextRef="#ctx0" brushRef="#br0" timeOffset="4900.439">14760 8332 252 0,'-3'-3'96'0,"-1"6"-75"0,1-3 14 0,-1 3 1 0,4-3-2 16,0 0 2-16,0 0-11 15,0 0-5-15,0 0-11 16,4 0 3-16,3 0 1 0,3-3-6 15,1 3-2-15,3 0-3 16,0 0 1-16,0 0-4 16,0 3 0-16,0 0 1 15,-3 0 0-15,0 1-29 16,-1-1-10-16,1-3-38 16,-1-3-14-16,4-1-34 15</inkml:trace>
  <inkml:trace contextRef="#ctx0" brushRef="#br0" timeOffset="5271.675">15060 8125 272 0,'7'-9'104'0,"-3"2"-81"0,6 1 14 0,-6 3 1 15,-1 3-9-15,8 0-2 16,-4 6-9-16,0 4-1 16,0 2-10-16,0 7 2 0,-3 6 2 15,-4-3-2-15,0 0 0 16,-4 3-3-16,1-3 1 16,-1-3 0-16,1 0 3 0,-1-4-3 15,0 1-2-15,4-3-5 16,0-4 0-16,0 0 2 15,0-2 3-15,4-1-4 16,3-3-3-16,-3 3 1 16,6-3 0-16,4-3 1 15,4 0 2-15,0 0-21 16,-1 0-9-16,-3 0-35 16,0 0-12-16,1 0-76 15</inkml:trace>
  <inkml:trace contextRef="#ctx0" brushRef="#br0" timeOffset="5885.507">14379 7511 228 0,'-17'0'88'0,"10"6"-69"0,-1-3 13 0,8-3 0 15,-3 3-4-15,3 0 1 16,0 3 3-16,3-2 3 16,1-1-19-16,3 0 8 0,4-3 4 15,6 0-2-15,4 0 2 16,4 0-14-16,3 0-3 15,1 0-7-15,2 0-1 16,1-3-1-16,0 0 1 16,-4 3-7-16,-3-4-1 15,-8 1-49-15,1 0-21 16,-7 0-17-16,-1-3-7 16,-3 0-22-1</inkml:trace>
  <inkml:trace contextRef="#ctx0" brushRef="#br0" timeOffset="6276.978">14732 7294 268 0,'7'-12'101'0,"-7"5"-78"0,7 4 11 15,-7 3 1-15,4 0-12 16,-1 0-1-16,1 3-2 15,3 4 2-15,0 2-12 16,0 0 3-16,0 4 1 0,0 3 1 16,0 3 4-16,-3-1-5 15,-4 7 0-15,0 0-6 0,-4 4 0 16,1-4-1-16,-1-3 1 16,0 6-4-16,1-6-1 15,-1-3-1 1,1 0-2-16,3-4 1 0,0-2 1 15,0-4-3-15,3 7 0 16,1-7 1-16,3-2 0 16,7-4 0-16,11 0 0 15,7-3 0-15,3 0 2 16,4 0-6-16,-4 3-1 16,-3 0-67-16,-1-3-26 15,-9-3-70 1</inkml:trace>
  <inkml:trace contextRef="#ctx0" brushRef="#br0" timeOffset="7522.633">16125 9053 244 0,'-3'-19'93'0,"3"10"-72"0,0-4 9 0,0 7 2 15,0 0-3-15,3 0 3 16,1 3-6-16,3 3-2 15,0 6-13-15,0 6 2 0,0 4 3 16,4 12-2-16,-1 0 0 16,1 4 0-16,0-4 4 15,-1 6-4-15,1 1 2 16,-1-4-9-16,4 1-2 16,4-1-3-16,3 0 1 15,0 1-2-15,4-1-1 16,3-3 3-16,-3 1 0 0,0-7-1 15,-4-4-2-15,-7-2 1 16,0-3-1-16,-3-1 2 16,-8-3 1-16,1-2-28 15,-4-4-12-15,-4 3-15 16,1-6-4-16,-4-6-24 16,3-7-12-16,4-2-27 15</inkml:trace>
  <inkml:trace contextRef="#ctx0" brushRef="#br0" timeOffset="7822.781">16535 8937 280 0,'-4'-3'104'0,"1"9"-81"0,-1 4 18 0,-3-1 4 15,-4 10-9-15,-3 12 2 16,-10 10-18-16,-8 6-6 16,-7 6-9-16,0 7-2 0,-7 6 1 15,1 18-2-15,-1-5-2 16,-4-1-2-16,4-12 1 16,8-9 1-16,6-7 2 15,7-10-1-15,8-8-1 0,2-7-17 16,8-9-9-16,7-13-28 15,4-3-13-15,3-10-75 16</inkml:trace>
  <inkml:trace contextRef="#ctx0" brushRef="#br0" timeOffset="8218.346">16637 8448 236 0,'-7'-9'90'0,"7"9"-70"0,-4 0 17 0,4 0 2 16,0 0-10-16,-3 3 0 16,3 3-1-16,0 0 0 15,0 4-15-15,3-1 1 0,4 1 0 16,4-4-1-16,3 0 0 16,4-6-7-16,-1 0-4 15,5-3-1-15,-1 0-1 16,0 0-3-16,-3 0 0 15,-4-1-40-15,-4 1-19 0,1 0-50 16,-1 3-63 0,1 3 51-16</inkml:trace>
  <inkml:trace contextRef="#ctx0" brushRef="#br0" timeOffset="8709.498">17085 8316 224 0,'7'-9'85'0,"-3"3"-66"0,3-4 12 0,-4 7 3 16,1-3-7-16,-1-4 1 15,-3 7-2-15,0-3 1 16,0 6-15-16,-3-3 2 0,-4 3 0 16,-4 0 4-1,-3 3 3-15,-4 3-7 0,1-3-1 16,-4 7-5-16,-1 2 0 15,1 1-3-15,4 0 0 16,2-1-1-16,5 1 0 16,3-1-5-16,7-2 1 15,7-1 4-15,3-6 5 16,8-3-1-16,3 0 1 16,0 0-3-16,1-9 1 15,-5 2-4-15,1-2 0 16,-4 0-1-16,-3 2 1 15,-1 1 4-15,-3 3 6 16,-3 6-5-16,-1 3-2 16,-3 4-1-16,-3 5-1 15,-4 1-2-15,0 3-2 0,0 9 1 16,0 0-1-16,-1 4 0 16,5-4 0-16,-1 0 0 15,4 3 0-15,0-5-3 16,0-4 2-16,0-4-34 15,4-8-15-15,-1-1-40 16,1-3-18-16,0-12-45 16</inkml:trace>
  <inkml:trace contextRef="#ctx0" brushRef="#br0" timeOffset="9027.112">17293 8473 288 0,'-7'-6'110'0,"7"3"-86"0,4-4 7 0,-4 7-2 15,3-3-14-15,1 0-1 16,-1 0-6-16,1 3-3 16,-1-3-2-16,1 3 2 0,-4 0 4 15,0 0 4-15,3 0 4 16,-3-3-5-16,0 3-2 15,0 0-3-15,0 0-2 0,0 0-3 16,0 0-2-16,0 0 3 16,0 3 0-16,-3 3-4 15,-1 0 1-15,1 1-27 16,-1-4-9-16,4-3-75 16,7 6-30-16,4 0 22 15</inkml:trace>
  <inkml:trace contextRef="#ctx0" brushRef="#br0" timeOffset="9312.466">17508 8407 264 0,'4'-3'99'0,"-1"-3"-77"0,1 6 15 0,-4 0 5 15,0 0-5-15,3 0 2 16,1 0-12-16,0 0-5 16,3 0-12-16,0 0-6 0,0 0-1 15,3 6-4-15,4-3 0 16,1-3 1-16,-1 7 0 16,3-4-3-16,-3 0 0 15,0 0-38-15,1 0-17 16,-1-3-33-16,0 0-11 15,3 3-9 1</inkml:trace>
  <inkml:trace contextRef="#ctx0" brushRef="#br0" timeOffset="9684.47">17882 8307 288 0,'-3'-9'107'0,"3"5"-83"0,0 1 13 16,0 3 1-16,0 0-7 15,3 0-1-15,1 0-3 16,3 0 0-16,0 0-15 16,-4 0 4-16,5 7 4 0,2 2 2 15,-3 0 4-15,-3 4-5 16,-4 3-1-16,-7-1-9 16,0 4-2-16,-4 0-5 15,-3 3-3-15,0 0 6 0,0 0 3 16,0 0-5-1,3-4-3-15,4-2-1 0,0-3-1 16,3 2-3 0,4-2 2-16,7-4 1 0,4 1 0 15,7-4 0-15,3 0 0 16,3-3 0-16,1-3 0 16,0 0-18-16,-4 0-8 15,-3-3-30-15,-4 0-15 16,0-6-61-16,-4 2-26 15,-2 1 26 1</inkml:trace>
  <inkml:trace contextRef="#ctx0" brushRef="#br0" timeOffset="10314.872">17268 7404 272 0,'11'-3'101'0,"-7"6"-78"0,3 0 15 0,-4 0 2 0,1 3 0 16,-1 4 5-16,1 2-9 15,-4 10-2-15,0 10-19 16,-4 15 4-16,1 0 2 0,-4 0-9 16,0-3-2-16,3 0-8 15,1-7-2-15,-1-2 0 16,4-4 2-16,0-6-3 16,4 3 0-16,-1-9 1 15,1-3 2-15,-1-4-50 0,-3 1-19 16,0-7-71-16,7-3-27 15,0-3 41 1</inkml:trace>
  <inkml:trace contextRef="#ctx0" brushRef="#br0" timeOffset="11006.23">17646 7451 316 0,'11'-13'118'0,"-11"13"-92"0,3 0 8 0,-3 0-3 0,0 0-8 16,0 0 0-16,-7 4-14 15,3-1-6-15,-6 3-2 16,3 0-1-16,-11 1 2 0,4 2-3 16,-4 0 0-16,4 1 1 15,0-1 2 1,4 1-3-16,-1 5 0 15,4-5 1-15,0 2 0 0,3-2 0 16,4 2 0-16,0-2-3 16,4 2 2-16,3 4 3 15,0-7 1-15,-3 1-4 16,10-1 1-16,-4 0 0 16,8 4 0-16,7 6 0 15,6 0 0-15,-2-1 2 16,-5 1 1-16,1 0-4 15,-4 0-1-15,-3 0 5 0,-8-4 5 16,-3 1 0-16,-3-3 3 16,-1-1 0-16,-3-3 1 15,0 1-4-15,-7-1-3 16,-7-6-2-16,0 7 0 16,0-10-2-16,0 6 2 15,-4-6-2-15,4 0 2 16,0-6-2-16,4 3 2 15,2-4-2-15,1-2-1 16,4 0 1-16,3-10-1 16,0 3-3-16,10-18 0 15,-2 5 2-15,13-15 0 16,-4 10 1-16,12-7 0 0,-8 7 0 16,0-1 0-16,-3 7 2 15,-8 3 1-15,-3 6-1 16,-10 0-2-16,-1 1-2 15,-10 8-1-15,3 1 2 16,-3 2 0-16,4 1-10 16,-1 3-5-16,4 0-25 15,4 3-9-15,-1 0-14 16,4 3-5-16,0 0-61 16</inkml:trace>
  <inkml:trace contextRef="#ctx0" brushRef="#br0" timeOffset="11651.857">18694 9150 260 0,'0'-3'96'0,"0"-3"-75"0,3 6 23 0,-3 0 5 16,0 0-6-16,4 9-1 16,3 7-4-16,0-7-1 15,7 17-20-15,0 2-1 0,4 0 0 16,-1 0-2-16,1 10 0 15,0-1-8-15,-1 4-4 16,1 6-1-16,0-6 1 16,3-3-3-16,-4-1 0 15,-3-8 3-15,1-4 1 16,-5-7-15-16,-3-2-6 16,0-7-49-16,-3 7-18 15,-4-13-87-15</inkml:trace>
  <inkml:trace contextRef="#ctx0" brushRef="#br0" timeOffset="11966.342">19114 9248 320 0,'0'-10'121'0,"0"7"-95"0,0 3 11 0,0 0 0 16,0 6-6-16,0 7 2 15,-4 6-10-15,-7 9-3 16,1 10-12-16,-4 12-3 0,-4 16-1 16,-7-1-2-16,-3 4 1 15,-4 0-2-15,1 10 2 16,-1-1-4-16,-3 7 0 16,6-13 3-16,5-9 1 15,6-7-4-15,0-6 1 16,8-9-20-16,3-3-7 15,3-13-26-15,4-10-11 16,4-5-74 0,6-7-53-16,1-9 82 15</inkml:trace>
  <inkml:trace contextRef="#ctx0" brushRef="#br0" timeOffset="12597.551">19554 8495 244 0,'0'-16'93'0,"0"16"-72"0,0-9 11 0,0 9 1 16,0-3-7-16,0 0 2 16,0-4-3-16,0 4 0 15,0-3-14-15,0 3 0 0,-3 0 0 16,3 0-2-16,-7 0 0 16,3-1 1-16,-6 8 4 15,3-1-4-15,-11 12 0 16,4-2-4-16,-11 15 1 15,-10 19-4-15,0 0-2 16,3-6 2-16,4 3 0 16,7-10 1-16,10 4 0 15,4-4 2-15,10-2 1 16,8-4-3-16,7-3-3 16,3-3 8-16,4-9 4 15,-1 2 0-15,1-12 2 0,0 4-4 16,-1-14 1-16,-2 4-9 15,-5-6-2-15,-3-1 1 16,-3 1 3-16,-8 0-2 16,-3-1 0-16,-3 1-3 15,-4 3-1-15,0 2-1 16,-11 1 0-16,-7 3 2 16,1 0 0-16,-1 3-3 15,4 4 0-15,7-1-1 16,3 3 0-16,11-2-13 15,7-4-6-15,7 6-30 16,4-9-11-16,3 6-112 16,0-2-52-1,4 5 117-15</inkml:trace>
  <inkml:trace contextRef="#ctx0" brushRef="#br0" timeOffset="12944.359">19840 8755 332 0,'-14'0'126'0,"14"0"-98"0,-10 0 3 0,10 0-5 0,-4 7-16 16,0-4-3-16,1-3-7 15,3 0 0-15,0 0 0 16,0 0 4-16,7 0 5 0,-3 0 1 16,6 0 4-16,1-3 2 15,-1-4-1-15,-3 4-1 16,0 0-1-16,-3 0-7 16,-4 3-4-16,0 0-6 15,-7 3 0-15,0 0-40 16,0 0-16-16,0-3-24 15,7 0-9-15,0 0-33 16</inkml:trace>
  <inkml:trace contextRef="#ctx0" brushRef="#br0" timeOffset="13229.006">19992 8608 256 0,'7'-13'96'0,"-7"13"-75"0,11-3 21 0,-11 3 3 16,3 0-6-16,4 0 0 16,0 0-9-16,4 0-2 15,3 0-15-15,4 3-6 0,3 1-2 0,3-1-3 16,-2 0-2-16,-1 0 1 15,3 0 1-15,-2 0-1 16,-1 0-1-16,-4 1-41 16,1-1-20-16,-4-3-99 15</inkml:trace>
  <inkml:trace contextRef="#ctx0" brushRef="#br0" timeOffset="13647.576">20461 8379 316 0,'4'-12'118'0,"-4"12"-92"0,14-10 8 0,-14 10 0 16,3 0-13-16,1 0-2 15,3 3 0-15,0-3 2 16,0 3-11-16,0 1 8 0,4-1 2 15,-4 6-2-15,0 0 2 16,0 1-5-16,-4 15-1 16,1-6-6-16,-8 12-3 15,4-9-5-15,-7 13 0 16,4-10 2-16,-4 0 1 16,0-3-1-16,0 0 1 15,0-7-2-15,-1 4-1 16,5 0 1-16,-1 3-1 15,4-6 0-15,4-1 0 16,-1-2-3-16,12-4 0 0,-5-6 2 16,18 4 0-16,-3-4 3 15,7-3 1-15,7 0-39 16,-11-3-15-16,-11 3-28 16,-9 0-9-16,-5-7-69 15</inkml:trace>
  <inkml:trace contextRef="#ctx0" brushRef="#br0" timeOffset="14188.365">19653 7774 220 0,'-14'-3'85'0,"7"6"-66"0,0-3 16 15,7 0 6-15,0 0-7 16,0 0 3-16,0 0-4 15,0 0 0-15,0 6-18 16,4 0 6-16,-1 1 3 0,1-4 1 16,10 0 2-16,-4 0-6 15,19-3-1-15,-5 0-7 16,19-3-3-16,-8 3-5 0,7-3-4 16,-7 3 0-1,1 0-1-15,-8 0-22 0,-7 3-10 16,-3 0-39-16,-11 0-17 15,0 0-75 1</inkml:trace>
  <inkml:trace contextRef="#ctx0" brushRef="#br0" timeOffset="14492.098">20098 7558 316 0,'14'-35'118'0,"-14"35"-92"16,7-6 15-16,-7 6 0 0,3 3-12 15,-3-3 0 1,4 9-7-16,-4 1-4 0,0 15-10 16,0-6-3-16,-4 15-1 0,1-6-2 15,-1 7-2-15,-3 9 1 16,4-16 1-16,-1 0-1 15,4-3 2-15,4 4-9 16,3-8-3-16,3-8-22 16,8-4-10-16,3 1-16 15,-3-10-7-15,-4 0-78 16</inkml:trace>
  <inkml:trace contextRef="#ctx0" brushRef="#br0" timeOffset="14835.102">20447 7492 264 0,'0'-10'99'0,"0"10"-77"0,7 0 18 0,-7 0 2 15,4 0-5-15,-1 7 3 16,8-4-5-16,-4 6-1 16,3 1-19-16,1-1 11 0,0 10 4 15,-4-4-2-15,-4 11-2 16,1-8-12-16,-11 17-4 0,3-10-6 15,-7 3-1-15,1-6-1 16,-1 3-2-16,1-6 1 16,-1 6-1-16,4-6-3 15,11 3 0 1,-1-3 2 0,11-7 0-16,-3 4 1 15,10-7 0 1,-3 1 0-16,10-7 0 0,7 6-40 15,-10-9-18-15,-4 6-34 16,4-2-13-16,3 2-52 16</inkml:trace>
  <inkml:trace contextRef="#ctx0" brushRef="#br0" timeOffset="17461.945">14577 6852 160 0,'3'-19'63'0,"1"4"-49"0,3-4 7 0,-4 6 2 16,1-9-3-16,-1-6 0 16,1-6 1-16,0 2-1 15,-4 1-11-15,-8 6 3 0,-2 3 2 16,-8 6-3-16,-13 7-1 15,-8 18-4-15,-7 16-1 16,-4 10-1-16,-2 9 0 16,-12-4 0-16,-7 11 0 15,-3-4-2-15,4 15 1 0,-1 4 0 16,1 9 1-16,-8 1-2 16,-10-1-2-16,0 10 1 15,3 6-1-15,7 12 0 16,1-3 2-16,-1 1-3 15,-3 15 0-15,3 3 1 16,11-6 0-16,7-10 0 16,4-3 2-16,3 4-1 15,4-4-1-15,-1-3 3 16,4-6 0-16,1 7 1 16,2 2 0-16,4-3 0 15,4-3 2-15,3-12-1 16,4-1 0-16,4 4-3 0,-5 6-2 15,12-6 5-15,3-4 4 16,-1 10-1-16,5-10 1 16,6 1 1-16,8 0 4 15,10 2-6-15,11-5 0 16,6-14-2-16,12-5 1 16,-4-4-4-16,3 1-2 15,0-7 2-15,1-9 2 16,-1 0 4-16,11-13 5 15,17-9-2-15,15-7 3 16,0-9-8-16,3-9-2 16,18-3-3-16,3-1-2 15,-3 4 1-15,-7 0 1 0,-1-4-1 16,1 1 2-16,0-1-4 16,-7 1 0-16,-11-10 3 15,-3 0 1 1,3-9-1-16,3-6 1 0,1-13-2 15,-4-13 2-15,-7-3 0 16,-10 7 3-16,-4 3-3 16,-7-1-2-16,0 4 0 15,-1-6 1-15,5-13-1 16,-1-13 2-16,1 1-2 16,-4 2-1-16,0-15 1 15,-4-15-1-15,4-8 0 16,3 8 2-16,4-1-1 15,-3-12-1-15,-1 6 1 16,-3 12-1-16,-7 10-3 0,-4 0 2 16,-3-9 1-16,0-1 2 15,-4 4-3-15,-3-1 0 16,-4-21 1-16,0 0 2 16,-6 9-1-16,-5 13-1 15,-6 3 1-15,-8-1-1 16,-6 4-3-16,-8 13 2 15,-3 5 3-15,-7 20 1 16,-7 3-4-16,-11 6 1 16,-14 3 0-16,-14 0 0 15,-7 0-3-15,0 3 0 0,7 4-3 16,-4-1-1-16,-3 16-10 16,-7 6-3-16,-4 13-8 15,8 13-2-15,6 8-6 16,8 4-1-16,6 7-3 15,15-11-3-15,17-2-34 16,22-13-15-16,17-12-4 16</inkml:trace>
  <inkml:trace contextRef="#ctx0" brushRef="#br0" timeOffset="18856.228">19985 7028 192 0,'21'-66'71'0,"-14"53"-55"0,0-9 11 0,-7 16 3 15,0 0-9-15,0 3 0 16,-7 3-10-16,0 3-2 16,-4 3-5-16,-6 3 4 0,-4 1 2 15,-8 2 3-15,-6 7 3 16,-11 16-3-16,-7 9 2 16,-3 3-6-16,-4 15-3 0,-7 1-1 15,-14 15 1 1,-7 17-3-16,3 2-2 0,4 0 2 15,0 0 0-15,-8 16-1 16,-2 0 1-16,6-3-2 16,4-7 2-16,10 4 0 15,1 6 1-15,-4-10-2 16,0-3-2-16,-4-2 1 16,4 11 1-16,7-2-3 15,3-10 0-15,8-6 1 16,3-6 0-16,4 6 0 15,6 6 0-15,8-9-3 16,7 3 2-16,10-10 3 16,11-3 1-16,11 7-1 15,6 3 1-15,4-10-2 0,8 4 2 16,-1-10-2-16,3 6-1 16,5 23 1-16,-1-4 1 15,0-12 3-15,4-13 2 16,0-13 5-16,6-2 3 15,8-17 0-15,11-5 4 16,-1-13-9-16,8-3-1 16,13-7-3-16,15-5-1 15,3-7-3-15,-3-4 1 0,3-2-4 16,11-3 0-16,7-10 1 16,-4-12 2-16,-3-17-1 15,18-17 2-15,3-4-2 16,-7-3 2-16,3-4-2 15,15-18 2 1,-8-9-4-16,-6 2-2 0,-4 4 4 16,3-25 3-16,-7-3 1 15,-10-4 0-15,-11-15-3 16,8-19-2-16,-4 15 1 16,-4-2 1-16,-14-1-1 15,-14 13-1-15,-11 10 1 16,-10-4 1-16,-3 0-1 15,-12 10-1-15,-9 3 1 16,-8-16 1-16,-7 3-3 0,-7 10 0 16,-14 9 1-16,-11 7 2 15,-21 9-1-15,-21 12-1 16,-18 16 1-16,-3 12-1 16,-11 7-3-16,-21 19 0 15,4 6-3-15,10 6 1 16,4 3-8-16,7 7-2 15,13 3-8-15,19 3 0 16,17 3-21-16,18 0-9 16,21 0-93-1,14 3-47-15,3 3 94 16</inkml:trace>
  <inkml:trace contextRef="#ctx0" brushRef="#br0" timeOffset="19605.573">22070 8705 184 0,'-4'-12'68'0,"4"8"-52"0,0 1 19 16,0 3 5-16,0 0 0 16,0 0 3-16,0 0-7 15,-3 3 1-15,3-3-21 0,0 4 4 0,7-1 1 16,7 0 2-16,14 0 1 16,11-3-7-16,10-3 0 15,8-3-8 1,10 2-1-16,14-2-4 0,4 0-3 15,-8 3-3-15,-6 3 1 16,-11 0-6-16,-14 3-3 16,-15 9-56-16,-9-2-24 15,-19 2-66 1</inkml:trace>
  <inkml:trace contextRef="#ctx0" brushRef="#br0" timeOffset="19785.392">22151 9188 312 0,'25'0'115'0,"10"-3"-89"0,32-16 10 15,-35 10-2-15,10-7-21 16,22 7-5-16,10-1-7 16,0 4-2-16,-7 6 1 15,-4 0-47-15,-13 3-20 0,-5-3-70 16</inkml:trace>
  <inkml:trace contextRef="#ctx0" brushRef="#br0" timeOffset="22249.024">24927 8232 220 0,'14'-10'82'0,"-10"7"-64"0,-1-3 15 16,-3 3 2-16,0 0-9 16,0 3-3-16,0-4 0 15,0 1 0-15,0 3-12 16,4 0 7-16,-4 3 2 0,0 7 7 15,-7 2 4-15,-4 7-6 16,-3 6-3-16,-3 4-8 16,-5 5-4-16,-2 4-3 15,-4 12-2-15,-4 3-3 16,-4 4 1-16,-2-4-4 16,-5 0 0-16,5-3 3 15,-1-6 1-15,3-9-4 16,5 2-1-16,6-5 3 0,4-7 1 15,3-3-3-15,4-7 1 16,4-2-5-16,2-4-1 16,1-2-33-16,7-7-13 15,0-7-25-15,0 4-9 16,7-6-51 0</inkml:trace>
  <inkml:trace contextRef="#ctx0" brushRef="#br0" timeOffset="22579.162">24536 8213 272 0,'7'-22'104'0,"0"13"-81"0,10-4 16 15,-9 10 3-15,2 6-3 16,8 6 1-16,-1 7-6 15,5 6-1-15,-1 6-19 16,0 10 1-16,-3 12 1 0,-1 6-4 16,1 13-2-16,-1-3-3 15,-2 0-2-15,-1-6-3 16,0-4-2-16,0-6 1 16,0-12 1-16,-3 3-3 15,-1-13 0-15,1-9-8 0,-1 0-2 16,-3-10-43-16,0-9-16 15,-3 0-42-15,-1 0-15 16,1-9 4 0</inkml:trace>
  <inkml:trace contextRef="#ctx0" brushRef="#br0" timeOffset="22913.216">25188 7407 264 0,'14'-22'101'0,"-10"19"-78"0,3 3 9 16,-7 0 0-16,0 6-5 15,4 4 4-15,-1 5-8 16,1 7-2-16,-1 7-12 16,1 5-1-16,-1 4-1 0,-3 2-3 15,0 1-1-15,0-3-1 16,0-4 1-16,0-2-9 16,0-4-1-16,0-6-56 15,0-7-25-15,0-5-52 16</inkml:trace>
  <inkml:trace contextRef="#ctx0" brushRef="#br0" timeOffset="23616.393">25545 7376 264 0,'31'-22'99'0,"-31"22"-77"0,22-16 9 0,-19 16 1 15,1 0-9-15,-1 0-1 16,-3 0-4-16,0 0 1 0,-14 10-10 16,3-4-3-16,-13 6-2 0,3-2-2 15,-8 2 1 1,5 1-2-16,-1 2-1 16,4-2 1-16,-4 9 1 15,7-3-3-15,-3 3 0 16,0 15 1-16,4-8 0 15,2-4 0-15,8-3 0 0,7-4 0 16,7-5 2-16,4-4-1 16,7-2-1-16,10-1-2 15,-7-3 1-15,-3 0 1 16,10 3 2-16,-3 1-1 16,3 5 2-16,-7-2-4 15,4 2 0-15,-4 1-1 16,-4 2 0-16,1-2 4 15,-4 3 1-15,-3-4 1 0,-4 4 0 16,0-4 2 0,-7 1 1-16,0 0-3 15,-14-1-1-15,3-3-1 0,-10 1 1 16,-11-1-2-16,1-6 2 16,2 4-2-16,5-7-1 15,2-7 1-15,5-2 1 16,6-4-3-16,4-5 0 15,7-4 1-15,7-10 0 16,11-8-3-16,3 8 2 16,-3 4 1-16,17-13 0 15,-7 7 0-15,11-10 0 16,-7 6 4-16,7-6 2 16,-8 10-2-16,1-10-3 15,-4 6 2-15,-7 4 0 0,-3 2-4 16,-14 7 1-16,-1 7-2 15,-10 2-2 1,0 6-4-16,-7 10 0 0,3 0-18 16,-3 10-8-1,4-1-9-15,3 10-3 0,0-6-88 16</inkml:trace>
  <inkml:trace contextRef="#ctx0" brushRef="#br0" timeOffset="24353.053">23827 9310 232 0,'-4'-9'88'0,"8"3"-69"0,-1-4 11 0,1 10 1 15,-1-3-6-15,-3 3 3 16,4 0-7-16,-1 0-1 16,-3 0-11-16,0 0 6 0,4 3 10 15,3 4-2 1,7-4 2 0,7-3-1-16,11 0-2 0,17 0 1 15,11 0-4-15,7-3-2 16,7-4-5-16,18 4 0 15,14-3-5-15,0 0-2 16,14 2-2-16,21-2-3 16,-4 0 3-16,8 0 2 15,10-1 0-15,-7 1 2 16,-10 0-4-16,3 3 0 16,-10 0-1-16,-18-1 1 15,-22 1-2-15,-17 3 2 16,-14 0-2-16,-14 0-1 15,-11 0 3-15,-10 0 0 16,-14 0-23-16,-4 0-12 16,-7-3-47-16,-7 3-20 15,-7-3-78-15</inkml:trace>
  <inkml:trace contextRef="#ctx0" brushRef="#br0" timeOffset="25118.335">23957 9796 236 0,'-3'7'90'0,"3"-7"-70"0,10 0 17 0,-6 0 4 16,6 0-2-16,4 0 1 16,4 0-4-16,3 0 0 15,4 0-20-15,3 0 4 0,4 0 1 16,0 0 0-16,3-7-1 16,0 7-8-16,0-3-3 15,-3 3-5-15,-4 0-1 16,-3 3 3-16,-4 4 3 15,-3-4-2-15,-7 12 1 16,-4 4-5-16,-7 9-2 16,-4 10 2-16,1 6 0 15,-5 3-1-15,1 0-2 16,0 0 3-16,0 0 0 16,0-3-1-16,-3 3 1 15,3-3-2-15,0-3-1 16,0-10 1-16,-1 0-1 15,5-6-3-15,3-6 0 16,0-6-3-16,3-13 1 16,1 0-37-16,0-6-16 0,3-7-18 15,0-3-5-15,0-6-73 16</inkml:trace>
  <inkml:trace contextRef="#ctx0" brushRef="#br0" timeOffset="25541.129">24624 9680 244 0,'0'-9'93'0,"3"6"-72"0,4-4 14 0,-3 7 0 16,0-3 2-16,3 0 2 15,0 0-8-15,0 0-2 16,0 0-16-16,0 0 1 0,0 3 0 15,0 6-3-15,0 0 1 16,-3 0-1-16,-4 10 1 16,0-3 0-16,-8 9 0 15,-2 0-2-15,-4 0 1 16,0 0-4-16,-4-4-2 16,0 7 0-16,4-3-1 15,4-3-5-15,3-3-1 0,7-4 5 16,3-2 3-1,8-4 3-15,3-3 5 0,3 0-10 16,5-3-2-16,-1 0-2 16,-4 0 2-16,1 0-1 15,0 0 2-15,-4 0-35 16,0 0-16-16,0 0-22 16,0 0-9-16,0-3-34 15,4 3-16-15,0 3 16 16</inkml:trace>
  <inkml:trace contextRef="#ctx0" brushRef="#br0" timeOffset="25948.747">25114 10085 348 0,'11'-28'129'0,"-4"18"-100"0,3 1 4 0,-6 9-4 0,0 0-13 16,-1 9-1-16,1 7-5 16,-4 6 1-16,-4 3-6 15,4 3-1-15,0 0 0 0,4 4-2 16,3-1 1 0,3-3-2-16,1 0-1 0,6-6 1 15,-2 3-1-15,-1-6-5 16,0-3 1-16,-4-3-53 15,1-4-22-15,0 0-79 16</inkml:trace>
  <inkml:trace contextRef="#ctx0" brushRef="#br0" timeOffset="26234.361">25312 10182 316 0,'3'0'121'0,"1"0"-95"16,-1 6 9-16,-3-3-1 16,0 7-16-16,-3 9 0 15,-4 3-10-15,-4 6-3 16,-3 9-3-16,-7 17 1 0,-4 5 0 16,-3 1 1-16,-4-4 0 15,8-6-5-15,2-3-1 16,5-6-2-16,6-6 3 15,4-4-2-15,7-6 1 16,0-6-25-16,4-3-9 0,-1-7-53 16,1-3-20-16,-1-6-9 15</inkml:trace>
  <inkml:trace contextRef="#ctx0" brushRef="#br0" timeOffset="26549.873">25456 9593 308 0,'11'-38'115'0,"-4"25"-89"0,4-2 10 0,-8 15 0 15,-3 9-18-15,0 7-2 16,-3 6-8-16,-1 6-3 16,-3 3-2-16,0 4 0 0,0-4 0 15,3 4-1-15,4-7-2 16,4-3-2-16,3 0 1 16,4-6-8-16,3-7-4 15,3-2-53-15,1-7-23 16,0 0-46-1</inkml:trace>
  <inkml:trace contextRef="#ctx0" brushRef="#br0" timeOffset="26876.086">25739 9505 260 0,'3'-32'96'0,"-3"26"-75"0,4 0 19 15,-4 6 4-15,0 0-8 16,3 6-1-16,1 0-6 15,3 4-4-15,0 2-13 16,0 7 3-16,0 3 5 0,-3 3-5 16,-1 3 0-16,-3 4-7 15,-7-1-3-15,-4-3 0 0,1 4-1 16,-1-7 0-16,1-3 2 16,3-3-3-16,0-4 0 15,3-2 1-15,4 2 2 16,4-2-1-16,-1-1 2 15,4-2-4-15,4-4-2 16,-1-3 0-16,4-3-1 16,4-3-7-16,0-3-3 15,3 0-69-15,4-1-32 16,-1-5-63 0</inkml:trace>
  <inkml:trace contextRef="#ctx0" brushRef="#br0" timeOffset="27312.422">26790 9081 284 0,'-7'-9'107'0,"7"9"-83"0,-4 0 19 0,4 0 3 15,0 0-13-15,0 3-2 16,7 0-7-16,8-3-3 16,9-3-11-16,12 0-6 0,-8 3-1 15,-4 0-4-15,8 6 0 16,3 7-72-16,-10-1-33 15,-11 1-45 1</inkml:trace>
  <inkml:trace contextRef="#ctx0" brushRef="#br0" timeOffset="27476.002">26776 9448 280 0,'0'10'107'0,"14"-10"-83"0,18-10 6 16,-8 1-3-16,22-1-15 15,11-2-2-15,3-4-11 16,3 4-1-16,8-4 0 16,-1-3-67-16,1 0-29 0,-11-3-16 15</inkml:trace>
  <inkml:trace contextRef="#ctx0" brushRef="#br0" timeOffset="28047.166">29503 8272 284 0,'-7'-9'107'0,"7"9"-83"0,0-9 10 16,0 9 2-16,0-3-2 0,0-4 4 16,0 7-6-1,0-3 1-15,-4 6-19 16,1-3 1-16,-18 19 1 0,3 0-4 0,-24 15-2 15,6-5-3-15,-17 30-2 16,11-12-3-16,-18 16 1 16,11-7-2-16,-15 4-1 15,-13 15 1-15,6-9-1 16,15-10 0-16,10-9 0 16,10-12-20-16,12-1-9 15,3-12-47-15,6-9-19 16,12-7-65-1</inkml:trace>
  <inkml:trace contextRef="#ctx0" brushRef="#br0" timeOffset="28330.158">28928 8225 284 0,'10'-18'107'0,"-10"18"-83"0,18 6 26 0,-18-3 8 0,7 6-11 16,0 1-3-16,4 9-9 16,-4-1-5-16,7 17-16 15,-7-7-2-15,4 25-1 0,3 26-2 16,0-7 2-16,0-3-8 16,3-9-2-16,1 2-1 15,0-12 2-15,-1-3-3 0,1-3 0 16,-4-9-26-1,0-4-9-15,-3-6-37 0,-4-9-14 16,3-3-77 0</inkml:trace>
  <inkml:trace contextRef="#ctx0" brushRef="#br0" timeOffset="28677.782">29937 7313 280 0,'17'-22'107'0,"-17"22"-83"0,7-3 13 16,-7 3 1-16,0 6-9 16,0 0 0-16,-10 13-10 15,3-3-4-15,-7 15-8 16,0-6-5-16,-4 26 1 0,4-11-4 16,0 14 0-16,3-10 1 15,4-1 2-15,0-5-45 16,3-3-18-16,1-7-89 15</inkml:trace>
  <inkml:trace contextRef="#ctx0" brushRef="#br0" timeOffset="29307.596">30417 7307 304 0,'38'-32'112'0,"-38"32"-87"0,21-34 22 0,-17 34 3 16,0-10-21-16,-1 1-3 15,-10 9-16-15,0-3-6 16,-18 6-3-16,4-3-1 0,-18 9 0 16,4 1 0-16,0 6 0 15,7-7 0-15,3 4 0 0,0-1 0 16,11 4 0-16,3-4 0 15,11 4 0-15,0-3-3 16,7 5 2-16,1 1 3 16,6 3 3-16,3-6-4 15,1 9-1-15,-4-3 2 16,4 9 1-16,-4 0 1 16,0 7 0-16,-4-10-2 15,-2 10-2-15,-5-10 5 16,-6-3 1-16,-1-3 6 0,-10 0 3 15,3-3-6-15,-13-10-1 16,6 4-4-16,-7-7-3 16,1 0 0-1,2-6-1-15,5 0 0 0,3-6 0 16,0 3 0-16,7-13 2 16,-1 4-3-16,19-23 0 15,-4 7 1-15,25-13 2 16,-7 4-3-16,24-4 0 15,-14 3 1-15,11-2 2 16,-11 5-3-16,4 1 0 16,-7 5 1-16,-4-5 0 15,-3 12 0-15,-8 0 0 16,-2 3-3-16,-12 7 2 0,1 2-1 16,-11 7-2-1,3 0-19-15,-3 6-8 0,0 0-26 16,0 4-11-16,3-1-88 15</inkml:trace>
  <inkml:trace contextRef="#ctx0" brushRef="#br0" timeOffset="30045.317">28159 9313 208 0,'10'-9'79'0,"-10"9"-61"0,4-3 23 16,-4 3 9-16,0-6-6 16,0 6 1-16,0-3-14 15,0 3-7-15,0 0-13 16,0 0 4-16,3 0 4 0,1 0 3 15,3 3 2-15,0-3-7 16,7 6 0-16,0-3-4 16,11-3 0-16,-7 6-3 0,17-3 1 15,-7 4 7-15,21-4 3 16,-10 0-4-16,46-6 0 16,-15 0-4-16,57-7 2 15,-28 1-8-15,78-7-4 16,-40 4 2-16,100-10 1 15,-65 6 0-15,114-12-1 16,-78 6-3-16,78 3-2 16,-81 3 1-16,20 13-1 15,-59-3 0-15,4 6 0 16,-40 0-5-16,-31 6 1 16,-21-3-58-16,-36 4-25 15,-7-4-113 1,-24-3-62-16,-1 0 124 15</inkml:trace>
  <inkml:trace contextRef="#ctx0" brushRef="#br0" timeOffset="30689.693">28610 9749 236 0,'0'-15'88'0,"0"15"-69"0,0-7 15 0,0 7 3 0,0 0-4 16,0 0 3-16,4-3 0 16,-1 3 2-16,4 0-21 15,0 0 6-15,-3 6 1 0,0-2 3 16,-4 11 1-16,0-2-13 16,-11 12-4-16,4-6-5 15,-7 25 1-15,0-10-2 16,0 10 2-16,-1 9 2 15,8-9 2-15,7-6-5 16,7-10-2-16,8-6 2 16,6-3 1-16,3-7-3 15,8-2-1-15,3-4-1 0,1-6-2 16,-5 0 1-16,-9 0-1 16,-5 0-18-16,1-3-8 15,-4 0-28-15,0-4-13 16,-3 4-14-16,-1-6-4 15,1 0-60 1</inkml:trace>
  <inkml:trace contextRef="#ctx0" brushRef="#br0" timeOffset="31004.671">28938 9821 272 0,'-3'-18'104'0,"3"18"-81"0,3-22 23 0,-3 19 5 15,4-1-9-15,-4 1 0 0,0 0-11 16,0 3-4-16,0 6-15 16,0 1 1-16,-11 15 1 0,1-4-1 15,-8 36 0-15,-7 21-1 16,4-3 0-16,0-3 2 16,7 3 2-16,3 7-9 15,8-4-2-15,3 0-3 16,3-9-2-16,1-10 1 15,-1-5 1-15,-3-11-3 16,0-8-2-16,-3-7-25 16,-1-6-11-16,1-7-16 15,-1-6-3-15,4-6-15 0,0-6-5 16,11-13-63 0</inkml:trace>
  <inkml:trace contextRef="#ctx0" brushRef="#br0" timeOffset="31603.276">29485 9784 336 0,'21'-22'126'0,"-21"22"-98"0,22-16 14 0,-22 16 0 0,3-6-9 16,1 0 1-16,-4-1-11 16,0 1-1-16,-7 3-13 15,-1 0-3-15,-13 3 0 0,4 0-3 16,-19 3-2-16,8 0 2 16,-11 6 0-16,4 1-1 15,-4 9 1-15,8-4-2 16,-1 7-1-16,4 3 1 15,6 4 1-15,5-4 5 16,10 0 6-16,7 6-1 0,7-12 1 16,10-3-3-16,12-10 1 15,9-9-2-15,-2-7 0 16,-8 1-5 0,11-4-3-16,-8-2 0 0,1-4 1 15,-4 3 5-15,-3 4 6 16,-4-1-1-16,-7 7 1 15,-3 0-5-15,-7 12-3 16,-1-3 2-16,-6 25 2 16,-8 22-2-16,0 4-2 15,-3-1-2-15,0-3 0 16,0-6-2-16,3 0-1 16,1-6 1-16,-1 2-1 15,4-5 0-15,0-4 2 16,4-3-10-16,3-2-2 15,0-5-28-15,3-2-11 16,1-6-29-16,3-4-11 0,3 1-46 16,1-10-18-1,-1 0 15 1</inkml:trace>
  <inkml:trace contextRef="#ctx0" brushRef="#br0" timeOffset="31905.843">29757 10113 348 0,'0'-19'132'0,"0"19"-103"0,7 3 18 0,-7-3 1 15,3 10-4-15,1-4 1 16,7 13-17-16,-4-4-4 15,7 11-14-15,3 8-4 0,1-3-2 16,-4 1-2-16,0-4-2 16,-3 0 1-16,-1-3 1 15,1-6-19-15,0-3-6 16,-1-7-21-16,1-3-8 16,-1-2-23-16,1-8-8 15,-4 1-70 1</inkml:trace>
  <inkml:trace contextRef="#ctx0" brushRef="#br0" timeOffset="32157.666">30074 10126 384 0,'-7'3'143'0,"4"6"-112"0,-4 10 12 15,0-7-4-15,-4 10-16 16,-3 7 0-16,-7 8-8 15,-11 13 1-15,-7 19-9 16,-7-3 0-16,4 3 3 0,3-12-6 16,4 5-2-16,7-8-1 0,3-1-1 15,7-3-3 1,4-9 2-16,4-3-30 16,6-7-14-16,4-9-26 0,0-6-10 15,7-10-83 1</inkml:trace>
  <inkml:trace contextRef="#ctx0" brushRef="#br0" timeOffset="32476.532">30286 9633 328 0,'18'-53'123'0,"-4"34"-95"0,3 0 9 0,-17 19-2 0,4 3-11 15,-1-3 0-15,-3 19-4 16,0 0-3-16,-10 9-9 16,-8 16 1-16,-3 0 4 0,0 0-7 15,0 0-3-15,7 0-2 16,3-3-1-16,7-4-3 15,4-5 2-15,8-7-41 16,6-10-17-16,3-5-60 16,4-10-27-16,-3-3 24 15</inkml:trace>
  <inkml:trace contextRef="#ctx0" brushRef="#br0" timeOffset="32804.851">30558 9536 312 0,'-7'-9'118'0,"7"9"-92"0,0 6 17 0,3-3 1 16,1-3-9-16,3 9 0 15,7-2-1-15,3 2 2 16,1 4-20-16,3 2 8 0,-3 7 6 16,-8 3-7-16,-6 0-4 15,-11 4-10-15,-4 2-4 16,-6 0-3-16,-1 1-2 15,-3-1 1-15,0-3 1 16,0-3-1-16,3-3-1 0,4-3 1 16,3-6-1-16,4 6 0 15,7-10 0-15,4 0 0 16,6 4 2-16,8-10-3 16,7-3 0-16,6-3-1 15,5 0-2-15,-1 0-50 16,-3 3-24-16,-4 0-130 15</inkml:trace>
  <inkml:trace contextRef="#ctx0" brushRef="#br0" timeOffset="34800.937">28550 7479 136 0,'18'-88'52'0,"-15"45"-41"0,1-14 11 0,-4 26 3 16,0-10 1-16,0-6 4 15,0 0-1-15,0 9 2 16,0 1-17-16,4 5 5 0,-1 4 4 16,-3 0 1-16,4 9 1 15,-1 0-6-15,1 7 1 16,-1 2 2-16,-3 10 3 16,0 10 2-16,-7 15 3 15,-3 19-5-15,-5 31-3 16,-6 10-6-16,-10 40 0 15,-8 22-3-15,-7 38 2 16,0 13-4-16,0 37-1 16,0-3-4-16,0 25-1 15,-3-6-1-15,-7 3 0 16,-11-13 0-16,-11 4 2 0,7-26-1 16,8-8 0-16,10-17-6 15,7-25 1-15,4-15 0 16,14-16 2-16,3-16-1 15,7-25 2-15,8-21-2 16,3-14-1-16,3-15 1 16,4-12-1-16,0-7-3 15,4-6 2-15,-1-9 1 16,1 2 2-16,-1-2-1 16,1-1 2-16,-1-2-4 15,1-1-2-15,3-3 2 16,3 1 0-16,4-1 1 15,4-3 2-15,14-3-3 0,7 0 0 16,14-3 1-16,7 0 2 16,3 0-3-16,4 0 0 15,11-1 1-15,20 1 2 16,12 0-1-16,6 3-1 16,25 0 1-16,11 0 1 15,7 3 1-15,24-3 1 16,-10 3-2-16,21 4-2 15,-3-4 1-15,-1 3-1 16,11-6 0-16,-7 0 0 16,29-6 0-16,-19-4 0 15,18-5 0-15,-21-7 2 16,1 0-1-16,-12-3-1 0,-21 9 1 16,-24-3-1-1,-7-3 0-15,-18 3 0 16,-25-2-3-16,-21 2 2 15,-21 0 1-15,-18-6 2 0,-14 6-1 16,-10 0-1-16,-15 0 1 16,-10 1 1-16,-7-1-3 15,-7 0 0-15,0 0 1 16,-4-3 2-16,4-3-1 16,3-13-1-16,4-9-2 15,3-22 1-15,8-3 1 16,6-15 0-16,8-33 0 0,13-24 0 15,15-25-3-15,14-29 2 16,7-37-6-16,0-13 0 16,-8-12 1-16,-6 6 3 15,-7-3 0-15,-7 25 1 16,-8 6 0-16,1 19 0 16,0 32 2-16,-4 9 0 15,-4 18-3-15,-10 32 2 16,-7 19 1-16,-7 19 0 15,-11 21 0-15,-10 7 0 16,-11 12-3-16,-10 13 2 16,-4 3-1-16,3 7 0 15,8 5 2-15,3 4 0 16,4 3-3-16,3 3 2 16,0 0 3-16,-7 0 1 0,-7 0-1 15,-14-6-2-15,-7 6 1 16,-7-3-1-16,-32-4-7 15,-31 7-3-15,-22 0 12 16,-35 0 8-16,-43 10-5 16,-17 5-2-16,-39 4 0 15,-28 3 0-15,-7 0-4 16,14 3-1-16,-3 3-24 16,52-9-7-16,29-6-17 15,52-10-6-15,61-6-45 16,66-4-18-16,39-5-16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9:15.4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13656 2889 272 0,'-7'-25'104'0,"3"15"-81"0,1 1 14 0,-1 9 1 16,1-9-2-16,-1 5 0 16,4-2 0-16,0 0 0 15,0-4-19-15,0 1 12 0,0 0 7 16,0 5-2-16,0 17 1 16,0 9-14-16,0 9-3 15,-3 13-8-15,-1 0-2 16,4 16-2-16,0 12-1 15,0 3-3-15,4-3 1 16,-1-15-4-16,4-4 0 0,-3-9 1 16,-1 0 2-1,1-7-1-15,-4-5 2 0,0-10-20 16,0 0-6-16,0-10-37 16,4-2-14-16,-1-10-69 15,1 0-31-15</inkml:trace>
  <inkml:trace contextRef="#ctx0" brushRef="#br0" timeOffset="1169.005">20087 3115 212 0,'11'-19'82'0,"-11"19"-64"16,-4 0 20-16,-3 6 5 0,0-3-11 16,-3 7-3-16,-1-1-9 15,-3 10-2-15,0-10-10 16,0 7 6-16,0 3 3 0,-1-4 2 16,-2 14 3-16,-11 5 3 15,-8 4 2-15,-10 12-1 0,-10 3-1 16,-11 29-8-16,-18 21 0 15,-28 10-8-15,-10 28-3 16,-18 16 3-16,-18 12 4 16,4 19 4-16,-7-15 4 15,6 12-7-15,22-13-1 16,18-18-3-16,14-10-1 16,6 4-5-16,12-26-3 15,10-19 0-15,17-21 1 16,11-16-1-16,11-16 2 15,10-13-4-15,8-8 0 16,3-11 5-16,6-5 2 16,1-4-5-16,4-2 0 15,3-7 1-15,0 0 3 16,3 0-2-16,1-3-2 16,-1-1-3-16,1 1-1 15,0 0-3-15,3 3-1 0,0 0-49 16,3 0-23-16,1-3-58 15,10-19-24-15,-3-6 6 16</inkml:trace>
  <inkml:trace contextRef="#ctx0" brushRef="#br0" timeOffset="2656.605">11726 8376 308 0,'-10'3'115'0,"6"3"-89"0,4-3 8 0,0-3-4 16,0 10-3-16,7-4 1 15,4-3-2-15,3-3-1 16,7 0-14-16,4 0 2 0,0 0 1 15,3-3-1-15,4-3 2 16,3 6-6-16,4-3-1 16,3-4-4-16,0 7-1 15,1-3-3-15,-5 3-1 16,-2 0 1-16,-8 0 2 16,-7 0-14-16,-7 3-7 15,-3 4-39-15,-8-4-17 16,-3 6-60-1,-7 4-62-15,-7 6 71 16</inkml:trace>
  <inkml:trace contextRef="#ctx0" brushRef="#br0" timeOffset="2870.234">11850 8862 308 0,'-4'16'115'0,"8"-13"-89"0,6 3 16 16,-3-6 4-16,4 0-10 0,3-6 2 15,7 6-16-15,11-7-3 16,10 1-11-16,4 3-3 16,4 0-1-16,-1 3-2 0,-7 0 1 15,1 3-11-15,-4 0-4 16,-4 0-45-16,4-3-18 16,10-3-89-1</inkml:trace>
  <inkml:trace contextRef="#ctx0" brushRef="#br0" timeOffset="3527.36">13434 8166 296 0,'-7'-28'110'0,"3"18"-86"0,-3 1 11 0,4 9-1 16,-1-3-10-16,4-4 0 15,0 7-4-15,7-6-1 16,7-3-10-16,11-7 6 0,14 0 4 16,-7 4-8-16,27-1-1 15,-2-2 0-15,-1 11 1 16,4 8 3-16,-3 18 2 15,-4 9 2-15,-11 10 3 16,-10-1-5-16,-11 11-1 16,-14 5-5-16,-14 22-1 15,-11 10-3-15,-6 3-1 16,-5 0-3-16,-6 19 1 16,-7 3-2-16,3-10-1 15,4-15 1-15,6-6 1 16,12-20-3-16,10-2 0 15,14-13-1-15,7-10 0 0,11-8 6 16,6-14 2-16,15-5 0 16,18-7 1-16,-1-3-2 15,1 0 0-15,-8-3-3 16,-6 0-2-16,-8-1 1 16,-7 1-1-16,-3 0-31 15,-7 0-14-15,-4-3-41 16,-4-4-16-16,8-2-83 15</inkml:trace>
  <inkml:trace contextRef="#ctx0" brushRef="#br0" timeOffset="4277.62">14319 7382 244 0,'0'-9'93'0,"-3"2"-72"0,3 7 14 0,0 0 0 16,0 0-5-16,0 0 0 15,-4 10-4-15,1-4 1 16,-1 7-15-16,4 2 4 0,0 10 4 15,0 10-5-15,0 6 0 16,0 12-7-16,0-3-3 0,4 0 0 16,-1-3-1-16,1-6-5 15,-1-3 1-15,1-4 0 16,-1-9 2-16,1 0-1 16,3-12 2-1,0-4-26-15,0 1-12 0,4-10-64 16,3-4-28-16,3-2-7 15</inkml:trace>
  <inkml:trace contextRef="#ctx0" brushRef="#br0" timeOffset="4624.989">14524 7677 308 0,'-4'-3'115'0,"4"6"-89"0,0-3 8 0,0 0-4 16,0 0-12-16,4-3-3 16,-1-1-4-16,4 1-2 15,-3 0-5-15,3 0 4 0,-3-3 4 16,-1 3-2-16,1 0 2 16,-1-1-1-16,-3 4 1 15,0 0-4-15,-3 10-3 16,-1 2-5-16,1 1 0 15,-1-1 0-15,1-2 0 16,3-1 0-16,0-3 0 0,3 1 0 16,1-7 0-16,-1 0 0 15,1 0 0-15,-1 0-27 16,1 0-9-16,-1-3-64 16,4-4-27-16,-3-2-5 15</inkml:trace>
  <inkml:trace contextRef="#ctx0" brushRef="#br0" timeOffset="5058.891">14767 7376 324 0,'-7'-13'123'0,"7"7"-95"0,0-3 5 0,0 9-5 15,0-10-10-15,4 7 0 16,3-3-4-16,0-1 1 16,0 1-8-16,4 3 2 0,-1 3 4 15,1 6-1-15,3 4 3 16,0-1 1-16,-4 10-1 16,1 0-1-16,0 3-1 15,-4 3-1-15,-4 3 0 16,1 3-2-16,-4 7-1 15,-7 0-5-15,0-1-3 16,0-5 2-16,-4-4 0 16,4-3-4-16,0-3 1 0,3-3-2 15,4-7 0 1,0 4 0-16,7-7-2 16,4 1 3-16,7-4 0 0,3-3 3 15,4 0 1-15,3-3-8 16,0 0-4-16,0 0-46 15,0 0-21-15,-3-3-25 16,0 0-10-16,-1-3-28 16</inkml:trace>
  <inkml:trace contextRef="#ctx0" brushRef="#br0" timeOffset="5734.771">16196 8592 240 0,'21'-40'90'0,"-14"21"-70"0,4 0 13 0,-8 9 1 15,1 7 2-15,-4-3 3 16,0 6-2-16,0 19 2 16,-4 0-21-16,-3 15 3 0,0 4 0 15,-3-4-7-15,-4 13-1 16,-1-3-5-16,-2 0 0 16,-4 13-5-16,-4 2 0 15,-3 10-1-15,-4-6 1 16,0-7-4-16,0-6 0 15,4-3-1-15,4-9 0 16,2-7 2-16,8-5 2 16,4-11-3-16,6 1 0 15,4-13-23-15,4-3-12 16,3 0-25-16,-4-9-12 16,4-1-78-1</inkml:trace>
  <inkml:trace contextRef="#ctx0" brushRef="#br0" timeOffset="6036.524">15956 8486 312 0,'11'-7'118'0,"-4"7"-92"0,7 7 13 0,-7 2-2 16,4 10-7-16,3 9 2 15,3 10-14-15,-3 3-3 16,1 6-9-16,-5 3-4 0,1 3 1 16,-4 10-2-16,0 3-1 15,0-1 1-15,0-5-1 16,3-7 0-16,5-9 2 16,-1-6-3-16,3-10 0 15,1-6-34-15,0-6-15 16,-1-10-100-1,8-9-60-15,0-10 94 16</inkml:trace>
  <inkml:trace contextRef="#ctx0" brushRef="#br0" timeOffset="6384.41">16492 7849 252 0,'-14'-6'93'0,"11"6"-72"0,-1 0 9 0,4 0-1 15,0 3-4-15,4 0 2 16,3 3-6-16,3-2-1 15,4-4-11-15,1 6 1 0,2-3 3 16,1-3-7-16,0 6-1 16,3-3-3-16,0-3-2 15,0 0 1-15,0 0 1 16,-3-3-25-16,-1-3-12 16,-2 6-79-1,-1 0-71-15,0-3 63 16</inkml:trace>
  <inkml:trace contextRef="#ctx0" brushRef="#br0" timeOffset="7023.772">17074 7592 260 0,'8'-19'99'0,"-8"13"-77"0,3-3 7 16,-3 5-3-16,0 1-3 15,0 0 1-15,0 0-2 16,-3 0-2-16,-1 0-10 16,0 0 0-16,-3-1 1 0,0 1 0 0,0 3 1 15,0 0-2-15,-3 0 1 16,-4 7-6-16,-1 2-1 15,-2 4-2-15,-1 2-2 16,1 4 1-16,-5 6 1 16,5 0-1-16,-1 0-1 15,4-3-2-15,7-3 1 16,3-3 5-16,4-1 2 16,7-5 2-16,4-1 0 15,3-6-2-15,4-3-1 16,3-3-1-16,0-3 2 15,0-7-3-15,0-2-2 16,-3-4 2-16,0 0 0 16,-4 3-1-16,-4 1 1 15,-3 5 0-15,1 1 3 16,-5 15-1-16,-3 4 0 0,0 5-1 16,-3 7 2-16,-5 3-5 15,1 0-3-15,0-3 3 16,0 7 1-16,4-4 0 15,-1 0 1-15,1 0-2 16,3-3-1-16,0 6-2 16,3 0 1-16,1-6 1 15,-1-3 2-15,4 0-1 16,-3-10 2-16,3 1-15 16,-4-1-7-16,5-3-41 15,-1-6-18-15,0-3-90 16,3 0-42-1,1 0 108-15</inkml:trace>
  <inkml:trace contextRef="#ctx0" brushRef="#br0" timeOffset="7358.513">17353 7818 328 0,'-7'0'123'0,"4"3"-95"0,-1 0 0 0,4-3-4 16,0 0-14-16,0 0-3 15,0 0-2-15,0 0-1 0,4 0-2 16,-1 0-2-16,4-3 1 0,0 0 3 16,4 0 2-16,-4-4 0 15,0 4 1 1,0 0-2-16,-4 0 2 0,-3 3-4 15,0 0-2-15,-7 6 0 16,-3 1 1-16,-1 2-14 16,1 0-7-16,3-2-23 15,0-1-9-15,7-6-83 16,7 3-46 0,0-6 82-16</inkml:trace>
  <inkml:trace contextRef="#ctx0" brushRef="#br0" timeOffset="7744.101">17572 7617 288 0,'7'-28'107'0,"-4"15"-83"0,5-5 2 0,-5 11-6 16,1-2-2-16,3-1 3 15,0 1 0-15,3 3-1 16,1 0-10-16,-4 6 2 0,0 6 4 15,0 3 1-15,0 7-1 16,-3 6-4-16,-1 3 0 16,-3 3-3-16,0 0 2 15,-3-3 0-15,-1 1 1 16,1-1-2-16,-5-3-1 0,1-4-5 16,4 4-3-16,-1-3 0 15,4-3 1-15,0 0-3 16,4-4 0-16,-1 1 1 15,4-4 0-15,1-3 0 16,2-3 2-16,4-3-1 16,0 0-1-16,0 0 1 15,1 0-1-15,-1 0-31 16,-4 0-12-16,1-3-24 16,-1-3-11-16,5 6-77 15</inkml:trace>
  <inkml:trace contextRef="#ctx0" brushRef="#br0" timeOffset="8737.545">14591 6451 244 0,'-11'-10'93'0,"4"1"-72"0,-3 6 14 15,3 3 0-15,0 0-5 16,0 0 2-16,-1 0-9 16,8 0-2-16,0 0-12 15,0 0 1-15,4 0 3 0,7 0 2 16,3 0 3-16,3-3-4 16,4 3 2-16,-3 0-3 15,0 3 2-15,-1 6-2 16,1-6 0-16,-7 7-1 15,-4 9 2-15,-4-1-5 16,-3 7-1-16,-7 4-4 16,-3 5-1-16,-1 1-1 0,-3-1 1 15,0 1-2-15,3-4-1 16,1-6-2-16,3 0 1 16,7-3 3-16,3-6 1 15,4-4 1-15,4-5 2 16,3 2-1-16,0-9 2 15,4 0-4-15,-1 0 0 16,1 0-1-16,-1 0-2 16,1 0 1-16,0 0-1 15,-4 0-20-15,0 6-7 16,4-3-39-16,-1-3-15 16,4 0-99-1</inkml:trace>
  <inkml:trace contextRef="#ctx0" brushRef="#br0" timeOffset="9591.239">16820 6962 236 0,'-7'0'90'0,"4"0"-70"0,3 0 15 0,0 0 2 16,0 0-6-16,0 0 2 15,3 6-4-15,4-3 2 16,4 4-17-16,7-4 5 0,3-3 2 16,4 0 0-16,3 0-1 15,0 0-6-15,0 6-1 16,0-6-6-16,1 3-2 15,-1-3-2-15,0 0-3 16,-3-3 3-16,-8-3 0 0,-2 6-8 16,-1 0-4-16,-4 0-55 15,-3 0-25-15,0 0-78 16</inkml:trace>
  <inkml:trace contextRef="#ctx0" brushRef="#br0" timeOffset="9921.448">17346 6730 288 0,'14'-44'107'0,"-3"19"-83"0,6-10 19 0,-10 23 6 15,4-1-12-15,0-2-1 16,-1 5-9-16,1 10-3 15,-1 0-13-15,-3 16 0 0,-3 9 2 16,-4 9-5-16,-4 4-2 16,-3 0-3-16,-3 2 0 15,-1 1 0-15,-3-3 1 16,4 6-5-16,-1-4 1 16,4 1-2-16,3-3 0 15,4-7-25-15,4-6-9 16,3-6-15-16,0-6-4 0,0-13-45 15,7 0-20-15,0-3 5 16</inkml:trace>
  <inkml:trace contextRef="#ctx0" brushRef="#br0" timeOffset="10597.588">17755 6683 312 0,'11'-22'118'0,"-4"12"-92"0,0-2 13 16,-7 9-2-16,0 3-7 16,0 0 2-16,0 0-14 15,-4 6-3-15,-6 3-9 0,-1 1-2 0,-3 2 2 16,0 4-5-16,-4-3-1 16,1 5-2-16,-1-2-2 15,4 0 3-15,0-1 0 16,3-2 1-16,4 0 0 15,0-1 0-15,0 1 0 16,7-4 0-16,0 0 0 16,0-2 0-16,7-4 0 15,-3 6 0-15,3-9 0 16,0 7 0-16,3-4 2 16,5-3-3-16,-1 9 0 15,3-3 1-15,-3 1 0 16,1 2 0-16,-1 0 0 15,-4 1 0-15,1 2 0 16,-4 1 0-16,-4-1 0 0,-3 7-3 16,0-3 2-16,-3 0 3 15,-4-1 3-15,0 1 2 16,0-4 1-16,0-2 0 16,0-4 0-16,0-6-4 15,0-3-1-15,-1-3 1 16,5-1 2-16,-1-2-3 15,4-3 0-15,0-4-1 16,7-3 1-16,4 0-4 16,3 0-2-16,7-3 2 15,0-3 0-15,4-3 1 0,0-3 2 16,0-4-1-16,-8-2 2 16,-6 2-2-16,-8 4 2 15,-6 6-4-15,-8 6 0 16,-6 6 1-16,-5 10 0 15,1 3-3-15,0 7 2 16,0-1-1-16,7 0 0 16,3 0-5-16,4 1 0 15,7-7-35-15,7-3-14 16,11-4-119 0</inkml:trace>
  <inkml:trace contextRef="#ctx0" brushRef="#br0" timeOffset="11276.691">18736 8398 296 0,'-11'0'110'0,"15"0"-86"0,14-10 16 15,-8 10 2-15,8-9-3 16,10 6 1-16,7-6-10 16,4-1-4-16,3 4-15 15,-3 0-2-15,4-1-2 0,-1 4-3 0,0 3-3 16,-3 0 0-16,0 3 1 16,-7 0-19-1,-8 4-8-15,-2-1-51 16,-5 0-21-16,-6 4-58 15</inkml:trace>
  <inkml:trace contextRef="#ctx0" brushRef="#br0" timeOffset="11485.677">18856 8765 340 0,'-25'9'126'0,"29"-3"-98"0,10-6 12 0,-3 0 0 15,10 0-13-15,10-6-1 16,1 3-11-16,3-6-4 0,4 2-6 16,7 1-6-16,4 0-2 0,2 0-12 15,-2-1-2-15,-4 1-69 16,0 0-28-16,-11-7-32 16</inkml:trace>
  <inkml:trace contextRef="#ctx0" brushRef="#br0" timeOffset="12323.253">21721 7752 252 0,'3'-9'96'0,"-3"9"-75"0,4 0 8 0,-4 0-1 16,0 6 0-16,0-3 3 15,3 6-5-15,1 7-2 16,-1 3-13-16,-3 6 2 0,-3 3 3 15,-4 16-4-15,-4 13-2 16,0-4-5-16,1 6-2 16,-1-12 3-16,8 0 3 15,3-9 5-15,7-3 3 16,10-10-5-16,15 0-2 16,3-10-3-16,8-5-2 15,3-4-3-15,7-3 1 0,-1-3 0 16,-2 0 1-16,-11-3-9 15,-8 3-2-15,-9 0-45 16,-8-3-20-16,-4 0-21 16,-3 0-7-16</inkml:trace>
  <inkml:trace contextRef="#ctx0" brushRef="#br0" timeOffset="12623.58">22310 7865 308 0,'0'-28'115'0,"0"18"-89"0,3-2 10 0,-3 9-2 16,0-1-13-16,4 4 1 16,-1 7 2-16,-3 5 2 15,0 7-13-15,-3 9-1 0,-4 19 1 16,-4 16-3-16,1 9 0 15,-1-3 0-15,0 6 4 16,1 16-6-16,6 3 0 16,8-3-4-16,3-9-3 15,3-10 0-15,5-3-1 0,-5-13-11 16,1 4-3-16,-8-7-59 16,1-12-24-16,-8-3-72 15</inkml:trace>
  <inkml:trace contextRef="#ctx0" brushRef="#br0" timeOffset="16647.653">17459 6191 248 0,'21'-54'93'0,"-21"42"-72"0,-3-1 11 16,-1 10 3-16,-3 0-12 0,-4 3-1 16,1 3-4-16,-8 3-2 15,-3 4-8-15,-4 2 4 0,-3 4 3 16,0 3 2-16,0 0-1 16,-4-1-2-16,0 4 1 15,-7 3-8-15,-3 4-4 16,-11 2-2-16,-10 10-1 15,-4 6 0-15,0 9 0 16,0 13 2-16,-4-3 3 16,-7 6 2-16,-6-3 1 15,3 3-4-15,3 10-1 16,4-1-3-16,0-2-3 16,0-4 2-16,3-3 0 15,1-3 1-15,3 3 2 16,7 13-1-16,3-7-1 15,4 4-2-15,4-10 1 0,-1 3 1 16,-2 10 2-16,-1 9-1 16,0 0-1-16,0-6 1 15,3-1-1-15,8 7 2 16,7 10 1-16,7-10 3 16,3-6 1-16,7 0-1 15,8 6-1-15,3 22-1 16,3-10 0-16,8-15-2 15,3-3-2-15,0-6 1 16,3-1-1-16,4 1 0 16,8-4 2-16,2-15-1 15,8-7 2-15,7-12 2 16,7-10 4-16,3 1-4 0,4-7-3 16,3-6-4-16,15-3 1 15,10-3 1-15,4-10 0 16,-1-6 2-16,5-6 3 15,13-10 2-15,7-12 3 16,1-13-3-16,-12-12-2 16,8-10-2-16,4 3 0 15,-4-2-2-15,-11-1 2 16,-7-6 0-16,0-19 1 16,4-9-5-16,0 0-1 15,-8 0 3-15,-3-29 3 16,-3-2-3-16,7-1-1 15,10-21 2-15,0-1 1 16,-10 7-4-16,-8 3 1 16,-2-7 0-16,-1 23 0 0,0 12 0 15,-4-6 2-15,-6-6-1 16,-4 8-1-16,-11 8-2 16,-7-7 1-16,-6-10 1 15,-8 4 2-15,-14 6-1 16,-10 9-1-16,-11-2 1 15,-11 8 1-15,-14 23-1 16,-17 12-1-16,-15 16-2 16,1 12 1-16,-4 10 1 0,0 6 0 15,-14 10 0 1,-11 12 2-16,-3 15-21 0,6 10-7 16,8 7-18-16,4 2-5 15,10 1-12-15,17 2-4 16,22-8-92-1</inkml:trace>
  <inkml:trace contextRef="#ctx0" brushRef="#br0" timeOffset="20327.102">21534 9273 212 0,'-11'0'82'0,"7"3"-64"0,-3-3 20 0,7 0 5 16,-3 0-4-16,3 0-1 16,0 0-8-16,0 0-4 15,0 0-14-15,0 9 6 0,0-2 2 16,3-4 1-16,4 6-1 16,8-3-2-16,6-3 1 15,10-3-1-15,12 7-2 16,13-7-4-16,8 0 0 15,17-7-3-15,25 4 0 16,7-3-1-16,14-3 0 16,14-1-2-16,-4 7-1 15,-6-3-3-15,-22 3 1 16,-24 0 0-16,24-1 1 16,-24 1-2-16,7 0 1 15,-22 0-2-15,11-3-1 16,11-7 3-16,-36 7 0 0,-10 0-8 15,-14 3-4-15,-4-1-53 16,-17 4-21-16,-11 4-24 16,-7 2-9-16,-7 0-23 15</inkml:trace>
  <inkml:trace contextRef="#ctx0" brushRef="#br0" timeOffset="20851.544">22123 10057 260 0,'46'-35'99'0,"-29"23"-77"0,18-14 11 0,-20 17 2 0,-1 0-10 16,0-1 0-16,-4 4-5 15,1 3-3-15,-4-3-9 16,-3 12 10-16,-4-3 8 0,-4 13-3 16,-3 2-1-16,-7 8-1 15,-7 5-1-15,-4 0-5 16,-7 4 1-16,-7 2-5 16,1 1-1-16,-1 6-6 15,0-3-3-15,4-1 0 16,3-2-1-16,7 6-3 15,4-10 2-15,4-5 1 16,2-1 2-16,5-6-6 0,3-3 1 16,0-4-17-16,3-5-6 15,1-4-31-15,3-6-14 16,0-6-99 0</inkml:trace>
  <inkml:trace contextRef="#ctx0" brushRef="#br0" timeOffset="21166.155">22017 9906 272 0,'-11'-28'101'0,"11"22"-78"0,4-1 20 0,-1 7 2 0,4 0-6 15,0 3 2-15,4 4-10 16,3 8-4-1,0 7-15-15,4 13 1 0,-4 9 1 0,0 3-5 16,0 0-3-16,0 0 1 16,0-6 0-16,1 6-6 15,-1 0 0-15,0-7-1 16,-4 7 0-16,4-6 0 16,-3-3 0-16,0-10 0 15,-1 0 0-15,1-9-16 16,-1-6-6-16,-3-7-40 15,1-6-15-15,-5-6-86 16</inkml:trace>
  <inkml:trace contextRef="#ctx0" brushRef="#br0" timeOffset="21472.718">22592 9680 332 0,'10'-9'126'0,"-10"9"-98"0,0 0 3 0,0 6-5 16,-3-3-10-16,-1 7 1 15,-3 5-5-15,0 1-2 0,0 0-6 16,0 3-1-16,-3-1 1 0,3 4-2 15,0-3-2-15,-1 6 1 16,5-6-1 0,3 0-20-16,3-3-9 0,5-7-29 15,2-3-11-15,4-3-70 16</inkml:trace>
  <inkml:trace contextRef="#ctx0" brushRef="#br0" timeOffset="22066.874">22899 9658 300 0,'10'-15'112'0,"-10"12"-87"0,0-1 18 0,0 4 0 16,0 0-17-16,0 0-2 16,-7 7-12-16,-3-1-5 15,-4 3-4-15,-4 4 0 0,-3-4 0 16,-4 7-1-16,0-3 1 15,1-1-2-15,3-3-1 16,6 1-2-16,5-1 1 16,6 1 1-16,8-4 0 15,6 0 0-15,5 1 0 16,2-1-3-16,4-3 2 16,4 3 1-16,0-3 2 15,-1 4-3-15,1 2 0 16,-4 0 1-16,-3 1 0 15,0 2 0-15,-4 1 2 0,-4 3 1 16,-3-4 1-16,0 1 4 16,-7-4 5-1,0-3 4-15,-3 4 4 0,-8-1-9 16,1 1-2-16,-8-1-6 16,0-9-1-16,1 0-1 15,-1 0 1-15,1-9-4 16,2-1 0-16,5 1 1 15,3-7 0-15,7-3-3 16,3-3 2-16,4 0 1 0,4-6 0 16,3 6 0-16,0 0 0 15,0 3 0-15,0 1 0 16,1 2 0 0,-5 3 0-16,-3 4 2 0,-3 0 1 15,-1-1-8-15,-3 1-2 16,-3-1-23-16,-4 4-10 15,-4-3-10-15,-3-1-2 16,0 4-21-16,-4 0-5 16,-3-4-43-1</inkml:trace>
  <inkml:trace contextRef="#ctx0" brushRef="#br0" timeOffset="23726.71">21248 7335 188 0,'-7'-44'71'0,"3"28"-55"0,-3-9 11 0,4 22 0 16,-1-3-7-16,4-4-1 16,0 10-7-16,4-3 0 15,-1 3-7-15,-3 0 6 0,7 3 4 16,4-3 4-16,-1 10 1 15,1-1 6-15,-4 13 4 16,-3 6 1-16,-1 10 1 16,-3 31-4-16,0 16-3 15,0 15-9-15,4 32-3 16,-4 18-5-16,0 20-3 16,-4 18 2-16,-3 9 2 15,-11 13-2-15,-6 7 1 16,-12 5-5-16,-2-15 0 15,-1 13 1-15,-7-20 0 16,0-15-2-16,-7 0 1 0,0-18 2 16,4-23 2-1,3 3-3-15,4-6-3 0,10-18-3 16,7-20 1-16,8-15 3 16,2-19 1-16,8-19-1 15,4-3-2-15,-1-13 1 16,1-8-1-16,-1-8 6 15,4-2 4-15,0-3-3 16,0-4 1-16,0 0-5 16,4 1 0-16,3-4-1 15,7-3-2-15,7-3 1 16,14-3-1-16,8-3 4 16,10-7 2-16,7-2 0 0,24-4 1 15,19-3-4-15,6-3-2 16,18 3 0-16,28-3 1 15,4 0 1-15,35 0 1 16,-3-1 0 0,31-2 0-16,-11 0-2 0,26 3-2 15,-29 3-2-15,7-3 1 16,-17 3 1-16,-33 6 2 16,-20 1-3-16,-21 2 0 15,-22 7 1-15,-24 0 2 16,-26 2-1-16,-13-2-1 15,-14 6 1-15,-11 0 1 16,-10 0-1-16,-4 0 2 16,-7 0-4-16,-4-9 0 15,4-1 1-15,3-9 2 0,4-6-3 16,4-12 0-16,6-29 1 16,12-22 0-16,6-9 0 15,11-19 0-15,-1-31 0 16,5-20 0-16,-1-21-3 15,0-3 2-15,1-28 1 16,3 5 0-16,3-18 0 16,0 22 0-16,-3 3-5 15,-3 10 1-15,-8 24-3 16,-17 85 2-16,-4 16 1 16,-7-12 2-16,0 12 1 15,-14-1 3-15,0 17-3 0,-18 0-2 16,-21-23 2-16,-3 13 2 15,3 19 0-15,4 3-1 16,-1 1 1-16,-3 8 1 16,-3 1-6-16,-15-4 1 15,-13 0 3-15,-4-2 2 16,0-8 0-16,-25 1-2 16,-25 0-2-16,1 4 1 15,-36 2 1-15,-14 6 0 16,-35 4 0-16,-8 6 2 15,-38 15-1-15,0 1-1 16,-3 9-2-16,3 0-1 16,21 9-1-16,35-2 3 15,25-4-38-15,22 13-15 0,31 5-55 16,28 14-21-16,11-10-32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2T15:49:43.1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20073 3563 164 0,'4'0'63'0,"-8"0"-49"0,4-6 0 0,0 6 0 15,0-3 3-15,0 3 4 0,0-10 5 16,0 1 3-16,0-1-15 15,0 4 5-15,0-13 2 0,0-9-3 16,0 0 2-16,0-7 0 16,0 7 0-16,0 3 2 15,0 6 3-15,0 4-2 16,0 2 0-16,0 4-3 16,0 5-3-16,0 11-1 15,0 8 0-15,0 10-4 16,0 4 0-16,0 8-5 15,0 13-2-15,0 10 0 16,0 12-1-16,0 0 2 16,4-6 3-16,-1-6-2 0,1-7-2 15,-1-9 0-15,4-10 1 16,-3-5 3-16,-1-4 5 16,1-16-6-16,-1 1 0 15,-3-4-2-15,0-12 1 16,0-4-2-16,-3 1 0 15,-1-23-3-15,1-15-2 16,-4-12-2-16,3-7 1 16,1-3 1-16,-1-6 2 15,1 6-1-15,-1 3-1 16,1 19 1-16,3 6-1 16,0 25 0-1,0 16 2-15,0 10 1 16,0 5-4-16,0 14 1 0,0-7 0 15,3 15 2-15,1 7-1 16,-1 9-1-16,1-2 1 16,3-1-1-16,0-6-31 15,0-7-12-15,3-8-53 16,5-14-23-16,-1-12-57 16</inkml:trace>
  <inkml:trace contextRef="#ctx0" brushRef="#br0" timeOffset="1680.713">10971 8611 184 0,'7'-19'68'0,"-7"13"-52"0,0 0 14 0,0 6 6 0,0 0 0 16,0 0 0-16,0 6-8 15,-3 3-3-15,-1 7-14 16,1 3 2-16,-4 6 3 0,0 9 3 16,-4 4 1-16,-3 9-3 15,-4 19 0-15,-6 19-5 16,-8 6-2-16,-7 0-2 15,-7 21 0-15,0 4 0 16,1-6 0-16,6-10-2 16,4 1-1-16,3-4-3 15,4-9-2-15,3-10 1 16,7-12-1-16,1-13 0 16,6-15 0-16,0 0 0 0,4-13 0 15,0-7-38-15,0-5-14 16,4-7-18-16,-1-9-5 15,1-6-56 1</inkml:trace>
  <inkml:trace contextRef="#ctx0" brushRef="#br0" timeOffset="2116.505">10597 8699 200 0,'-3'-35'77'0,"-1"20"-60"0,1-4 15 0,-1 13 2 0,4-1-6 16,-3 1-2-16,3 3-6 15,0 0 0-15,0 3-11 16,0 6 3-16,0 7 2 0,3 2 4 15,4 14 1-15,4 11 1 16,3-2 2-16,4 9-3 16,6 28-2-16,5 7-3 15,2-1-1-15,5 7-1 16,-1 9 2-16,-3 7-5 16,3-7-1-16,-3-6-2 0,-4-10 1 15,0-9-4 1,-3-3-2-16,0-3 0 15,-4-6 1-15,-4-7-1 0,-3-12 2 16,-3-3-22-16,-4-13-9 16,-3-7-26-16,-4-8-11 15,0-10-27-15,0-6-12 16,3-7-15 0</inkml:trace>
  <inkml:trace contextRef="#ctx0" brushRef="#br0" timeOffset="2912.297">9229 9301 204 0,'0'-6'77'0,"3"6"-60"0,1-10 10 16,-4 10 1-16,3 0-3 16,1 0 0-16,3 0-1 15,3 0 0-15,1 10-13 16,3-4 2-16,0-3 3 0,0 6-2 16,4 1 2-16,0-1-5 15,3 1 1-15,3-1 2 16,5-3 3-16,2-3-7 15,5-3-1-15,6-3-7 16,0 0-2-16,1 0 2 0,-1 0 1 16,-7 0-4-16,-6 0 1 15,-8 3 2-15,-4 0 1 16,-6 0-6-16,-8 0-2 16,-3 0-36-16,0 0-13 15,-7 0-21-15,-3 3-8 16,-1 3-32-1</inkml:trace>
  <inkml:trace contextRef="#ctx0" brushRef="#br0" timeOffset="3243.199">9380 9652 252 0,'11'6'93'0,"-4"-3"-72"0,7-3 9 15,-7 0 2-15,0 0-9 16,7 0 1-16,0 0-4 16,4 0-3-16,3 0-9 15,4-3 1-15,7 0 2 0,3-3-4 0,0 0-2 16,4 3-2-16,0-1-3 15,-4 1 1-15,-3 0-1 16,-4 3-3-16,-3 0 2 16,-4 0-32-16,-3 0-15 15,-1 0-93 1,-3-3-43-16,-3-3 95 16</inkml:trace>
  <inkml:trace contextRef="#ctx0" brushRef="#br0" timeOffset="4293.37">11501 7385 196 0,'0'-19'74'0,"-4"16"-58"0,4-3 18 0,0 6 4 0,0 0-14 16,-3 9-1-16,3 1 0 15,0 5 2-15,3 7-13 16,1 10 2-16,3 5 0 0,0 20-1 15,0-4 0-15,0 0-5 16,0 1-3-16,0-4-2 16,0-3-3-16,0 0 3 15,0-3 0-15,0-3-1 16,4-4-2-16,-1-12-2 16,4-12-1-16,1-4-14 15,2-12-4-15,-3-6-31 16,0-1-14-16,-7 1-56 15</inkml:trace>
  <inkml:trace contextRef="#ctx0" brushRef="#br0" timeOffset="4728.961">11744 7376 232 0,'11'-3'88'0,"-4"3"-69"0,0 3 8 0,-4-3 1 16,4 6-8-16,0-3 0 15,4 3-2-15,-1-2-2 16,8-1-8-16,0 0 1 0,3 0 4 0,0 0 4 16,0 3 2-16,0 4-2 15,-6 5 0-15,-5 11-5 16,-6 8-2-1,-4 10-4-15,-7 0-1 0,0 3-3 16,-4-3 1-16,-3 0-2 16,0-4 2-16,0-5-2 15,3-1-1-15,4-5-2 16,3-4 1-16,4-7 1 16,8-2 0-16,2-6 0 15,4-4 0-15,4-12 0 16,3 2 0-16,4-2 0 15,-1 3 2-15,1 0-17 0,0 0-4 16,-1 0-29-16,-2-1-9 16,-1-2-45-1,0-3-62-15,0-1 46 16</inkml:trace>
  <inkml:trace contextRef="#ctx0" brushRef="#br0" timeOffset="5091.162">12375 7717 220 0,'4'-18'82'0,"0"8"-64"0,-4 1 11 0,-4 6 2 16,4 0-10-16,-4 3-2 0,4 0-5 15,0 0 1-15,-3 3-8 16,-4 0 0-16,3 3 3 0,1 0-4 15,-1 1 2-15,4-7-5 16,0 0 0-16,0-3 1 16,4-4 2-16,3-2-1 15,0-4 0-15,-4 1-1 16,1-1 2-16,0 4-1 16,-4 3 2-16,0 6-4 15,-8 6-2-15,1 3 0 16,0 4 1-16,4-1-3 15,-1-2 0-15,4-1-1 16,0-3-2-16,4-6-26 0,-1 0-10 16,4-3-99-1</inkml:trace>
  <inkml:trace contextRef="#ctx0" brushRef="#br0" timeOffset="5441.112">12651 7548 248 0,'-7'0'93'0,"0"3"-72"0,-1 0 9 0,5 1-1 0,-1-1-4 15,4-3 2-15,0 0-6 16,0 3-1-16,4 0-11 16,3-3-1-16,4 0 2 0,3 3-4 15,0 0 2-15,0 0-5 16,4 1-2-16,-1-1 0 16,1 0 1-16,-1 0-1 15,1 0-1-15,-4-3-13 16,0 0-4-16,0 0-37 15,1-3-16-15,-5 3-60 16</inkml:trace>
  <inkml:trace contextRef="#ctx0" brushRef="#br0" timeOffset="5749.664">13000 7366 244 0,'10'-22'93'0,"-6"16"-72"0,3-3 16 0,-7 9 2 16,0 0-15-16,0 0-3 16,-7 6-10-16,0 7-3 15,-4 2-4-15,1 4-1 0,-1 3 1 16,1 0-2-16,-1 0 1 16,4 0-2-16,3 0 2 15,4-3-2-15,0-4-1 0,4 1 1 16,3-7-1-16,4 1 0 15,3-7 2-15,3-3-1 16,5 0-1-16,-1-3-6 16,0 0-4-16,0-1-30 15,-3 1-11-15,-4 0-23 16,0-3-8-16,-4 0-11 16</inkml:trace>
  <inkml:trace contextRef="#ctx0" brushRef="#br0" timeOffset="5994.778">13243 7357 296 0,'-7'0'112'0,"7"0"-87"0,-3 6 0 0,3-3-5 16,-4 7-10-16,1 5 0 15,-4 4-4-15,-4 16 1 16,0 12-4-16,-3 12 3 0,-3-2 3 15,3-4-5-15,-1-3 0 16,5-9 0-16,3 3 0 16,3-6-2-16,4-7-2 15,4-9-28-15,-1-3-11 16,1-10-104 0</inkml:trace>
  <inkml:trace contextRef="#ctx0" brushRef="#br0" timeOffset="6561.55">11751 6560 244 0,'-14'-9'90'0,"14"9"-70"0,0 0 4 0,0 0-3 0,3 3 0 16,5 3 2-16,-1 1 1 15,3 2 2-15,1 1-14 16,-1-1 6-16,1 0 3 0,3 4 0 16,4-7-1-16,-1-3-4 15,4-3 0-15,4-3-7 16,3-6-3-16,4-1-3 16,3 1-3-16,-3 6 3 15,-4 3 2-15,-10 3-22 16,-4 6-8-16,-7 7-39 15,0-3-14-15,-3 2-69 16</inkml:trace>
  <inkml:trace contextRef="#ctx0" brushRef="#br0" timeOffset="6966.467">12280 6322 204 0,'11'-19'77'0,"-8"13"-60"0,4 0 4 0,-7 6-1 16,0 0-1-16,4 0 1 15,-4 3 4-15,0 6 5 16,0 1-16-16,0 2 4 0,0-2 3 15,-4 9-5-15,1-1 2 16,-1 4-8-16,-3 3-1 0,0 7-6 16,0-4-2-16,4 6 0 15,-1-2 2-15,4-1-3 16,4-3 0 0,-1-6 1-16,4-3 2 0,4-6-1 15,3-7-1-15,4-3 1 16,-1-3-1-16,1-3 2 15,-1-3 1-15,-2-1-4 16,-1 4-1-16,-4 0-46 16,-3-3-20-16,0 3-67 15</inkml:trace>
  <inkml:trace contextRef="#ctx0" brushRef="#br0" timeOffset="7255.978">12499 6360 264 0,'-4'-6'101'0,"1"6"-78"0,3 3 6 0,0 0 0 16,-4 6-3-16,1 4 2 16,-1 6-11-16,1 3-3 15,-1 12-8-15,1 7-2 0,-1 9 0 16,4 3-2-16,0 1-2 15,0-1-2-15,4-3 1 0,3-6 1 16,0-3 0-16,3-7-3 16,5-9 2-16,2-9-19 15,1-7-7 1,-1-9-52-16,5-3-24 0,-5-6-10 31</inkml:trace>
  <inkml:trace contextRef="#ctx0" brushRef="#br0" timeOffset="7880.4">12827 6388 264 0,'4'-9'101'0,"-4"5"-78"0,3 1 9 0,-3 3-3 16,0 0-9-16,-7 0-1 15,0 7-14-15,-4-1-2 16,-3 3-3-16,-3 1 0 0,-5 2 0 15,1 1 0-15,4-1 2 16,-1 7-3-16,0-3 0 16,4 0 1-16,4-1 0 15,-1 1 0-15,4 0 0 16,7-1-3-16,4-2 2 16,3-4 1-16,3 1 2 15,4-4-3-15,4-3 0 16,3 6 1-16,4-2 0 15,0 2 0-15,-1 4 0 16,1 2-3-16,0 4 2 16,-4 3 3-16,-4 0 1 0,-2-3 10 15,-5 6 3-15,-3-6-3 16,-7 3-3-16,-3 0-5 16,-4 3-2-16,0-3-1 15,-4-4-2-15,0-2 1 16,-3-3-1-16,4-7 0 15,-1-3 2-15,0-6-1 16,1-6-1-16,3-7 1 16,3-6-1-16,4-13 2 15,4-8 1-15,3-8-4 16,3-2 1-16,5 0-2 0,2 3 0 16,1 3 2-1,3 3 0-15,0 0 0 0,-3 9 0 16,-8 4 0-16,-6 6 0 15,-4 0 2-15,-7 12 1 16,-4-2-4-16,1 8-1 16,-4 4-2-16,0 6 0 15,-1 4-15-15,5 2-7 16,3 0-31-16,3 7-12 16,8-3-53-1</inkml:trace>
  <inkml:trace contextRef="#ctx0" brushRef="#br0" timeOffset="8707.554">14372 9342 160 0,'-7'-32'63'0,"4"14"-49"15,-1-4 18-15,1 12 7 0,-1-2-2 0,4-1 0 16,-4 4 2-16,4-1 0 16,0 7-21-16,0 3 3 0,4 6 2 15,3 7 5-15,0 3 3 16,4 2-1-1,6 1 1-15,5 9-11 0,2 13-4 16,4 6-5-16,4 10 0 16,0-1-4-1,0-6-2-15,-1-3 0 0,-2-3-1 16,-5-3-2-16,1-3-2 16,-4-4 1-16,-3-6 1 15,-1 1-6-15,-2-1-1 16,-5-9-38-16,-3-7-16 15,0-2-8-15,-3-10 1 16,-1-10-2-16,1-6 1 16,-1-9-45-1</inkml:trace>
  <inkml:trace contextRef="#ctx0" brushRef="#br0" timeOffset="8978.034">14880 9335 236 0,'7'-31'88'0,"-7"28"-69"0,0-3 24 16,0 6 7-16,0 0-13 15,0-3 5 1,-3 12-15-16,-1 3-15 16,-3 20-1-16,0 15 2 0,-4 22-1 15,1 3 1-15,-4 13-5 16,-4 15-3-16,1 7 0 0,-5-1-1 16,1 1-5-1,0 2 1-15,3 8 0 0,4-20 0 16,4-9 0-16,3-16 2 15,0-10-3-15,7-12-2 16,3-12-31-16,4-16-15 16,0-3-26-16,0-19-11 15,0-13-39 1</inkml:trace>
  <inkml:trace contextRef="#ctx0" brushRef="#br0" timeOffset="9342.781">14891 8608 256 0,'-7'6'96'0,"7"-3"-75"0,0 4 10 16,0-4-2-16,3 0-2 15,4-3 1-15,4 6-2 16,-1-3 1-16,5-3-15 16,2 7 0-16,4-4-1 0,4-3-4 15,3 6-2-15,1-6-2 16,2-6-3-16,5 6 1 15,-5-10 1-15,-2 10-1 0,-5-3 2 16,-6-3-42-16,-4 6-16 16,-3 0-98-1</inkml:trace>
  <inkml:trace contextRef="#ctx0" brushRef="#br0" timeOffset="9742.998">15466 8294 236 0,'0'-12'88'0,"0"12"-69"0,0 0 15 0,0 0 1 0,0 0-12 16,-4 0-3-16,-3 9-7 15,-3 1-1-15,-4 5-7 16,-1 1-1-16,1 3 2 0,0 0-1 15,4-1 0-15,-1 1-3 16,4 0-2-16,3-3 3 16,1-4 2-16,3 1 2 15,3-4 1-15,1-2-2 16,-1-1 1-16,5 0 5 16,-1 0 2-16,3-3-5 15,1 4-3-15,-1-4-1 16,4-3-1-16,1 0-2 0,-1 0-2 15,0 0 3 1,0-3 0-16,0-4-4 0,-3 7 1 16,-4 0-31-16,0 7-14 15,-4-4-32 1,1 3-12-16,-1-3-32 16</inkml:trace>
  <inkml:trace contextRef="#ctx0" brushRef="#br0" timeOffset="10045.306">15596 8320 244 0,'4'-7'93'0,"-4"10"-72"0,3-3 11 16,-3 0 1-16,0 7-5 15,0 2 3-15,0 4-8 16,-3 5-4-16,-4 7-11 16,-4 23-3-16,-6 11 1 0,-1 4-1 15,0-4 0-15,-13 61-3 16,20-67 1 0,7-3 0-16,4-3-4 15,4-9 1-15,3-13-40 16,4-10-18-16,-4-5-85 15</inkml:trace>
  <inkml:trace contextRef="#ctx0" brushRef="#br0" timeOffset="10481.506">15875 8664 260 0,'-18'-6'96'0,"15"6"-75"0,-1 0-1 0,4 0-4 16,0 0-12-16,0 0 0 0,0 0 2 16,0 0 3-16,-3 0-4 15,-1 10 4-15,4-10 3 16,0 0 0-16,0 0 3 0,0 0 1 15,4-4-1-15,3-2-5 16,0-3-2-16,0-4-2 16,0 1-1-16,0-1 5 15,-3 4 4-15,-4 2-1 16,0 7 0-16,-4 7-10 16,-3 2-1-16,0 4-2 15,0-1 0-15,0 1 0 16,3-4 0-16,1 1-3 15,3 5 2-15,0-9 1 0,3 1 0 16,1-4-33-16,3-3-15 16,0-3-56-16,4-4-23 15,-1-5 14 1</inkml:trace>
  <inkml:trace contextRef="#ctx0" brushRef="#br0" timeOffset="10793.878">16182 8351 252 0,'-4'-13'96'0,"4"7"-75"0,0 3 12 0,0 3 0 0,0 0-18 15,-7 6-3-15,0 0 1 16,0 1 1-16,4 2-7 15,-1 1 5-15,4-1 3 0,4 0 2 16,-1 1-1-16,4-1-4 16,4 1-2-16,3-4-4 15,0-3-1-15,4-3-6 16,3 0 1-16,0 0 0 16,0 0 0-16,-3-3-7 15,0 0-3-15,-4 0-49 16,0-4-24-16,3 7-56 15</inkml:trace>
  <inkml:trace contextRef="#ctx0" brushRef="#br0" timeOffset="11109.074">16531 8279 272 0,'18'-19'104'0,"-11"13"-81"0,0-4 5 0,-7 10-4 16,0 0-1-16,0 0 3 16,-4 10-2-16,-3-1-3 15,-3 0-11-15,-4 10 2 0,0 0 2 16,-1 3-7-16,1 0-4 16,4 3-2-16,3 0-1 0,3 0 0 15,4-3 0 1,4-3 0-16,3-3 0 0,0-7 0 15,3 0 0-15,1 1-3 16,3-10 2-16,0-3-34 16,0-4-15-16,0 4-49 15,-3-3-20-15,0-3 10 16</inkml:trace>
  <inkml:trace contextRef="#ctx0" brushRef="#br0" timeOffset="11365.089">16715 8244 244 0,'3'-9'93'0,"-3"9"-72"0,0 0 11 0,0 6 3 15,0-3 1-15,-3 7 3 16,-1 8-8-16,-3 1-4 16,-4 6-15-16,1 7-3 0,-1 5 1 15,-3 10-6-15,0 7-2 16,3-1 1-16,1-3 0 15,-1-3-4-15,1-6 1 16,3 0 0-16,0-10 2 16,0-6-3-16,0 3-2 15,3-9-45-15,0-3-17 16,-3 0-87 0</inkml:trace>
  <inkml:trace contextRef="#ctx0" brushRef="#br0" timeOffset="11965.259">15942 7106 216 0,'7'-31'82'0,"-3"18"-64"0,3-6 15 0,-4 13 2 0,1-3-5 16,3 2 2-16,0 1-3 15,-4 3 2 1,1 9-17-16,-1 10 3 0,-3 12 3 0,0 7-5 16,-3 12 0-16,-4 0-7 15,0 0 0-15,-4 3-5 16,1 0 0-16,-1 13-1 16,0-4-2-16,1 1 1 15,3-10 1-15,3-12-3 16,8-4 0-16,3-15-6 15,7-10-3-15,4-9-27 16,6-12-12-16,1-10-71 16,-4 3-63-16,-3-3 63 15</inkml:trace>
  <inkml:trace contextRef="#ctx0" brushRef="#br0" timeOffset="12400.291">16411 6940 268 0,'0'-10'101'0,"-3"7"-78"0,-1 0 9 0,1 3-3 16,-4 3-6-16,-4 0-2 16,-3 4 0-16,-7 2-1 15,3 4-11-15,0 9 1 0,-3 12 3 0,-3 13-5 16,-1 6-2-16,-3 7-3 15,-1 3 0-15,5-1 0 16,3 4 3-16,6 10-3 16,12-11 0-1,6-8 1-15,12-7 2 0,6-9-1 16,3-7 2 0,8-9-2-16,7-6 2 0,3-9 5 15,4-10 2-15,0-13-3 16,-7-9 1-16,-4-6-7 15,-10-7-1-15,-8 4 0 16,-9 0 0-16,-12 6-2 16,-14 6-2-16,-17 6-4 15,-11 13 0-15,-7 16-11 0,-3 9-6 16,3 6-13-16,4 7-3 16,10-4-21-1,11-2-8-15,10-10-79 16</inkml:trace>
  <inkml:trace contextRef="#ctx0" brushRef="#br0" timeOffset="13660.679">17872 9094 300 0,'-7'-31'112'0,"3"27"-87"0,4-2 11 0,0 6 0 15,4 13-5-15,-1 6 4 16,1 6-8-16,-1 6-4 16,4 7-13-16,0 2 0 0,0 7 1 15,4 13 0-15,0 6 3 16,3 3-3-16,0-10-1 15,3-5-6-15,1-7-3 16,0-10 2-16,-1-8 2 16,5-7 0-16,-1-13 2 0,3-6-4 15,1-9 0 1,0-10-1-16,-1-3 1 0,-2-3-4 16,-1-3 0-16,-7 3 1 15,-3 4 2-15,-4 5-1 16,-4 7-1-16,-3 18-4 15,0 7 0-15,0 3 2 16,4 3 1-16,6 0 1 16,4-3 0-16,7-6 0 15,8-4 2-15,6-5-1 16,4-11 2-16,3-8 7 16,-3-10 3-16,-4-13-2 15,-3 1 1-15,-4-10-3 0,-10-3 0 16,-8 9-3-16,-6 1-1 15,-11-4-3-15,-4 7 1 16,-6 5-4-16,-5 4-2 16,1 6 2-16,4 1 2 15,3 8-2-15,10 1-15 16,8-1-7 0,3 1-30-16,7 0-14 15,3-1-13-15,5 1-5 16,2-7-71-1</inkml:trace>
  <inkml:trace contextRef="#ctx0" brushRef="#br0" timeOffset="14080.595">18835 8429 248 0,'-4'-12'93'0,"1"9"-72"0,-1-4 11 0,4 7 3 0,-3 0-8 15,3 0 1-15</inkml:trace>
  <inkml:trace contextRef="#ctx0" brushRef="#br0" timeOffset="14232.535">18821 8417 514 0,'3'19'27'0,"1"6"-2"0,-1 9-5 15,4 4 0-15,0-1-7 16,0 1-3-16,4-7-5 15,-4 4-2-15,4-4-3 16,3-6-3-16,-4-3-7 16,1-3-4-16,0-6-69 15,-1-4-30-15,1-9-31 16</inkml:trace>
  <inkml:trace contextRef="#ctx0" brushRef="#br0" timeOffset="14640.314">19099 8627 264 0,'-7'-6'101'0,"7"6"-78"0,0-4 13 0,0 4 2 16,0 0-9-16,0 0 0 16,0-3-12-16,0 0-5 15,4 0-7-15,-1 0 1 0,1 0 0 16,-1 0 0-16,1-1-1 15,0 1-1-15,-4 0 0 16,0 3 2-16,0 0 1 16,0 0-3-16,0 0-1 15,0 6-3-15,-4-2-1 16,4-1 1-16,0-3 0 0,4 0 0 16,-1-7 2-16,4 1 1 15,0-3 3-15,0-1-1 16,0 1 0-16,-3 3-1 15,-4 3 0-15,0 3-5 16,-7 6 1-16,0 6-2 16,0 1 0-16,0-4-14 15,3 1-6-15,4-7-27 16,4-3-9-16,3-6-59 16,7-1-56-1,3 1 60-15</inkml:trace>
  <inkml:trace contextRef="#ctx0" brushRef="#br0" timeOffset="14941.728">19399 8473 268 0,'0'-3'101'0,"-3"6"-78"0,-1 0 4 0,4-3-3 15,0 7-8-15,0-1 3 0,4 0 1 16,3-6 2-16,3 6-12 16,4-6 1-16,4 0 0 0,0 0-6 15,-1 0-3-15,1 0-4 16,0 0 1-16,-4 0-48 15,0 0-19-15</inkml:trace>
  <inkml:trace contextRef="#ctx0" brushRef="#br0" timeOffset="15239.387">19763 8345 284 0,'0'-13'107'0,"0"10"-83"0,3-3 10 0,-3 6 0 16,0 0-13-16,0 0 1 15,-3 3-13-15,-4 3-3 16,-4 3-4-16,0 4-4 0,-3 0 1 16,4-1 1-16,-1 7 2 15,4-10-3-15,4 7 0 16,3-3 1-16,7-4 0 15,3-3 0-15,8-3 2 16,3-3-1-16,4 0 2 16,-1 0-4-16,1 0 0 0,-7 0-37 15,-4 0-14-15</inkml:trace>
  <inkml:trace contextRef="#ctx0" brushRef="#br0" timeOffset="15484.082">19928 8332 340 0,'-7'6'126'0,"4"1"-98"0,-1 5 8 0,1-2-2 16,3 2-11-16,0 7 1 15,-4 9-9-15,4 10-2 16,0 2-7-16,0 4-4 0,0-3-1 15,4-3-4-15,-1-7 2 16,1 7-21-16,-4-13-8 16,0-6-45-16,0-4-18 15,-7-8-49 1</inkml:trace>
  <inkml:trace contextRef="#ctx0" brushRef="#br0" timeOffset="15882.461">18796 7708 280 0,'0'-3'107'0,"0"3"-83"0,0 0 6 16,0 3-1-16,4 0-3 0,-1 0 2 15,4 0-4-15,7 4-3 16,4-7-11-1,7 6 0-15,6-6 1 0,-2 0-4 0,2 0 1 16,1 0-5-16,-4 0-2 16,4 0 0-16,-4 0 1 15,0 3-21-15,-3-3-9 16,-4 6-70-16,-3-6-29 16,0-6-2-1</inkml:trace>
  <inkml:trace contextRef="#ctx0" brushRef="#br0" timeOffset="16182.361">19375 7435 272 0,'17'-19'104'0,"-13"16"-81"15,-1 0 5-15,-3 6-4 0,0 0-5 16,0 4 3-16,0 2-3 15,-3 4-2-15,-4 2-9 16,0 7-5-16,-4 3-2 0,0 4 1 16,1-1 1-16,3 0-4 15,3-3-1-15,1 3 1 16,6-6 2-16,4-3-2 16,4-6 0-16,3-4 3 15,4-3 1-15,-1-3-4 0,1 1-1 16,0-4-21-1,-4 0-10-15,-4-4-109 16</inkml:trace>
  <inkml:trace contextRef="#ctx0" brushRef="#br0" timeOffset="16443.713">19600 7482 280 0,'-14'7'104'0,"7"-4"-81"0,-3 6 14 0,6-9 1 16,1 10-7-16,-5-1 2 15,1 7-13-15,0 9-4 16,4 9-9-16,-4 7-3 0,0 3 2 0,0 0-5 16,0 6-1-16,0-3 0 15,0 0 0-15,-1 3-18 16,5-3-5-16,-1-9-35 15,1-4-15-15,-4-12-64 16</inkml:trace>
  <inkml:trace contextRef="#ctx0" brushRef="#br0" timeOffset="17910.984">12725 5858 272 0,'-21'-37'104'0,"13"21"-81"0,5-16-6 0,-1 17-9 0,1-10-8 16,-4 0 0-16,-7-7 0 16,-7 7 2-16,-8 3-1 15,-6 3-3-15,-7 7 1 0,-4 2 3 16,-7 4 1-16,-11 6 5 15,-10 6 5-15,-3 13-3 16,3 10 2-16,-4 5-7 16,-7 19-1-16,-10 4-2 15,0 5 1-15,3 17-2 16,0 12 2-16,1 0-4 16,-5-3 0-16,1 6 1 15,4 12 0-15,6 1 0 16,4-10 2-16,-4 6 1 15,0 13 3-15,8 4-1 16,6-4 2-16,8 6-2 0,10 16 2 16,3-3-4-16,8-4-2 15,0 10-3-15,-4-3 1 16,0-3 3-16,-3 0 1 16,-4 3-4-16,3-13-1 15,8-2 5-15,7 2 5 16,6 10 0-16,12-16 1 15,6 3-5-15,11 7-3 16,7 34 0-16,4-6 1 16,-1-4-1-16,1 11-1 15,0-20 1-15,-4 0-1 16,0 16 2-16,0-22 1 16,3-16-4-16,8-6-1 0,10 3 3 15,8-12 3-15,9-13 5 16,8-13 5-16,14-12-6 15,22-15 0-15,9-10-2 16,-2-10-1-16,13-15-3 16,11-10-2-16,0-9 1 15,-4-9-1-15,15-13 0 16,6-19 2-16,-6-31 1 16,10-9 1-16,14-13 0 15,-3-26 2-15,14-21-5 16,7 0-1-16,-15-25 0 15,8-6 2-15,-7-1-1 16,-18-15-1-16,-10 3 1 16,3-34 1-16,-4 15-1 15,-10-25-1-15,-18 9-2 0,-6-24 1 16,-8 15 1-16,-7-22 0 16,-28 79 0-16,-11-92 2 15,-24 35-3-15,-29 0 0 16,-21 32 1-16,-10 24 0 15,-11 10 2-15,-24 10 3 16,-19 18-7-16,-2 35 0 16,-5 15 0-16,-13 19 1 15,-15 16 1-15,8 19 0 16,-4 5-5-16,-4 14 1 16,18-4-25-16,22 7-8 15,20-7-45-15,29-12-18 16,28-16-33-16</inkml:trace>
  <inkml:trace contextRef="#ctx0" brushRef="#br0" timeOffset="18944.425">19346 6937 244 0,'-10'-54'93'0,"3"26"-72"0,-11-3-6 0,7 12-6 16,-6-6-8-16,-4-6 2 16,-8-1-2-16,1 1 2 15,-4 3-2-15,-3 9 10 0,-14 6 8 16,-18 16-4-16,-14 19 0 15,-4 16-1-15,-10 12 4 16,-18 13-6-16,-7 22 1 16,7 15-4-16,-3 7 2 15,-15 27 3-15,4 20 1 16,0 18-11-16,-11 32-4 16,-10 38 2-16,11 2 0 15,-1 23-3-15,8-23-1 0,10 10 3 16,21-31 3-16,21 0-1 15,18-26-2-15,18-15 0 16,14 6 1-16,17-12 1 16,15-23 1-16,20 4 0 15,22-10 2-15,14-21-5 16,7-26-3-16,25-21 7 16,24-29 6-16,15-25 4 15,35-41 0-15,10-31-3 16,32-22 0-16,0-25-3 15,32-28 0-15,-3-7-3 16,17-31 1-16,49-40-4 16,-21-17-2-16,-21 1 0 15,-10-13 1-15,-40-6-1 0,-2-22 2 16,-29 6-2-16,-32-28-1 16,-28-3 1-16,-32 12 1 15,-39 13-8-15,-38 25-1 16,-46 47-18-16,-57 22-9 15,-28 37-24-15,-46 17-9 16,-3 24-90 0</inkml:trace>
  <inkml:trace contextRef="#ctx0" brushRef="#br0" timeOffset="22519">21534 8580 256 0,'-36'12'96'0,"22"-5"-75"0,-3-1 23 0,13-3 5 16,-3 0-9-16,3 0 0 15,8-3-8-15,7-6-2 16,10-7-17-16,18-2 1 0,13-4 2 16,12 0-6-16,-1 0-3 15,1 7-4-15,-1-4-3 16,-3 7-2-16,-3 2 1 16,-11 7-63-16,-11 4-29 0,-10 8-72 15</inkml:trace>
  <inkml:trace contextRef="#ctx0" brushRef="#br0" timeOffset="22713.32">21474 9128 336 0,'3'4'126'0,"11"-14"-98"0,29-15 3 0,-12 9-5 16,22-12-18-16,11 9-4 15,-1-3-8-15,-3 4 0 16,0 5 2-16,0 4-52 0,-3 2-23 16,-4 7-58-1</inkml:trace>
  <inkml:trace contextRef="#ctx0" brushRef="#br0" timeOffset="23420.477">25072 7454 244 0,'0'-25'90'0,"0"19"-70"0,3-1 17 0,1 4 2 16,0 3-4-16,3 3 4 16,0 7-6-16,3 6 0 0,1 6-19 15,3 15 5-15,0 10 2 0,4 0-3 16,6 0 2-16,8-3-7 15,0 0-3-15,7-6 1 16,7-1 0-16,3-2-1 16,-3-7 1-16,0 6-6 15,-8 1-1 1,-2-7-2-16,-12 0 1 0,-2-3-2 16,-8 1-1-16,-7-4-30 15,-4-4-15-15,1-2-28 16,-1-7-10-16,-3 1-48 15</inkml:trace>
  <inkml:trace contextRef="#ctx0" brushRef="#br0" timeOffset="23763.789">25802 7705 252 0,'4'-28'96'0,"-1"12"-75"0,4-9 14 0,-3 16 3 16,-1-1-5-16,1 7 1 16,-1-3-8-16,-3 15-2 15,-3 7-13-15,-8 12 4 0,-3 13 3 16,-7 6-2-16,-11 16 1 16,-10 21 2-16,-11 13 2 15,-7 4-5-15,0 15-1 0,4 9-9 16,3-6-2-1,7-6-4-15,4-3-1 16,6 3 3-16,4-13 3 0,8-15-7 16,3-16 0-16,-1-6-20 15,5-20-6-15,6-14-31 16,4-7-13-16,4-13-88 16,-1-15-45-1,4-13 100-15</inkml:trace>
  <inkml:trace contextRef="#ctx0" brushRef="#br0" timeOffset="24201.446">26416 6369 216 0,'7'-12'82'0,"-7"12"-64"0,7-7 15 0,-7 7 4 0,0 0-8 15,0 0-2-15,0 4 0 16,0-1 0-16,-7 12-14 16,4-2 1-16,-8 15 2 0,-3 29-2 15,0 5 0-15,0 1-6 16,0 6-3-16,3-3-2 16,0 0 0-16,1 0-2 15,-1-1 2-15,4-5-2 16,0-7-1-16,4-9 1 15,3-13 1-15,3-2-43 16,1-14-17-16,3-5-94 16</inkml:trace>
  <inkml:trace contextRef="#ctx0" brushRef="#br0" timeOffset="24725.548">26959 6313 224 0,'14'-19'85'0,"-14"19"-66"0,0-9 14 0,0 9 2 16,0-4-12-16,0 1 0 15,0 0-5-15,0 0-2 16,-3 0-8-16,-1 0 4 0,-3 6 1 0,0 0-2 15,-10 6 1-15,2 1-1 16,-9 6 1 0,6 2 0-16,-10 11 2 0,-11 14-1 15,-3 17 2-15,-4 6-2 16,-3 6 2-16,3-3-4 16,3-3-1-16,8-3-4 15,10-1 1-15,11 1 0 16,14-3 3-16,14-7-5 15,8-6-3-15,6-10-1 16,4-8 1-16,3-10 1 0,0-7 1 16,4-12 0-16,7-12 0 15,0-10 0-15,-4-7 0 16,-10 1-2-16,-11 0 1 16,-11 3-2-16,-13 0 2 15,-15 0-2-15,-10 3-1 16,-7 3-2-16,-4 6-1 15,-7 7-1-15,7 6 0 16,8 0-19-16,-8 6-8 16,-4 7-28-16,12-1-10 15,6 17-96 1</inkml:trace>
  <inkml:trace contextRef="#ctx0" brushRef="#br0" timeOffset="25505.988">23851 8655 236 0,'0'-6'88'0,"0"-4"-69"0,7 7 6 15,-3 3 0-15,-1 0-7 16,4 0 1-16,4 0-4 16,3 3 1-16,11-3-9 15,10 7 5-15,4-4 3 0,7-3 2 16,7 0-1-16,3 0-4 15,11-3 0-15,28-7-1 16,15-5 1-16,17-4-2 16,-4 0-1-16,-24 6-3 15,92-9-1-15,-47 7 1 0,107-7 3 16,-68 6-2-16,110-6 1 16,-81 6-5-16,109 1 0 15,-89 2 5-15,72 1 3 16,-89 2-6-1,28 1-1-15,-63-1-4 0,14 10-1 16,-49-3 3-16,-14-3 1 16,-29 6-4-16,-17-3 1 15,-18-3-11-15,-15 6-3 16,-9-3-44-16,-22 3-19 16,-3 0-84-1</inkml:trace>
  <inkml:trace contextRef="#ctx0" brushRef="#br0" timeOffset="26841.262">24829 10066 180 0,'0'-19'68'0,"0"10"-52"0,3-7 10 0,-3 10 4 16,0-4-5-16,0 1 3 16,0 3-1-16,0-1 1 15,0 1-15-15,-3 3 8 0,3 3 2 16,-8 6-3-16,-2 7 1 15,-4 9-1-15,-4 9 0 16,-3 7-3-16,-7 3 0 16,-8 2-9-16,-6 8-3 15,-4 11-3-15,0 7 1 16,8-3-2-16,2-6 2 0,5-7-2 16,6-6-1-16,4-3 1 15,3-10-1-15,4-5 0 16,3-4 2-16,1-6-8 15,3-4-1-15,0-5-36 16,3-4-16-16,1-6-30 16,-1-3-12-16,4-10-14 15</inkml:trace>
  <inkml:trace contextRef="#ctx0" brushRef="#br0" timeOffset="27173.84">24405 9834 268 0,'0'-19'101'0,"0"10"-78"0,7-1 11 0,0 7 1 16,4 3-4-16,3 3 2 15,0 13-5-15,4 6-3 16,-1 19-13-16,1 15 3 0,-4 10 3 15,0 0-4-15,-3 3 0 16,-1 9-8-16,5 4-4 16,-1-4 1-16,3-6 0 15,1-9-4-15,0-13 1 16,-1-9 0-16,1-4 0 16,-4-8 2-16,-3-7 1 15,-1-7-28-15,-3-12-59 16,-7-3-4-16,-7-3-66 15</inkml:trace>
  <inkml:trace contextRef="#ctx0" brushRef="#br0" timeOffset="27606.956">24811 9257 228 0,'10'-16'88'0,"-6"16"-69"0,-4-3 6 0,0 3 0 16,0 0-5-16,0 6 3 15,0 4-4-15,-4 2-2 16,1 4-9-16,-1 3-1 0,1 0 0 16,-1 3 1-16,1 3 0 15,-1 0-2-15,4-6-1 0,0 9 1 16,4-9 1-16,-1-4-1 16,4-5 1-16,8-7-4 15,2-3-2-15,4-6 2 16,4-1 0-16,0 1-4 15,-4 0 1-15,-7 0-5 16,0 2-1-16,-7 1-33 16,-3 0-13-16,-1-3-67 15,-3 6-46 1,0 6 69-16</inkml:trace>
  <inkml:trace contextRef="#ctx0" brushRef="#br0" timeOffset="27880.05">25015 9329 228 0,'-3'-6'88'0,"-1"6"-69"0,-3 3 8 0,4 0-1 15,-4 0-5-15,0 0 2 16,0 4 2-16,3 2 2 16,1 0-14-16,-1 7 1 0,4 6 0 15,0 9-5-15,0 10-1 16,0 0-4-16,0 0-3 15,4-4 0-15,-1-2-1 16,1-4 0-16,3-6 2 16,0 0-1-16,3-9 2 15,4-7-18-15,1-2-4 16,2-7-44-16,-3 0-19 16,-3-10-43-1</inkml:trace>
  <inkml:trace contextRef="#ctx0" brushRef="#br0" timeOffset="28538.973">25389 9270 288 0,'7'-7'107'0,"-7"7"-83"0,-3 3-1 0,-1 1-3 16,-3 2-5-16,-3 0 3 15,-1 4-4-15,-3-1 2 16,0 0-9-16,0 1 2 0,-4-1 2 16,1 1-6-16,-1-1-3 15,-3 3-1-15,0 1 1 16,-1 3-3-16,1-4 0 16,7 7 1-16,4 0 0 15,6-7 0-15,8 1 2 16,3-4-3-16,3-2 0 15,4-1 1-15,8 0 0 16,-5-3 0-16,1 4 2 16,-1-1-3-16,1 3-2 15,-4 1 2-15,0 8 2 16,-3-2 2-16,-4 3 1 16,-4 0-2-16,1 0 1 0,0-1-2 15,-4-2-1-15,0 0 1 16,-4-4 1-16,-3-2 1 15,0-4 3-15,0-3-3 16,-4 3 0-16,1-2-1 16,-1-4-2-16,4-4 1 15,0-2-1 1,0-6-3-16,3-4 0 0,4-6 4 16,4-3 1-16,6-6-3 15,5-1 1-15,2-2 2 16,8 2 1-16,3 1-1 15,4 3 1-15,-4-7-2 0,-3 10-1 16,-8 0 1-16,-6 3 1 16,-7-3 1-16,-8 6 1 15,-7 10-5-15,-3-1-1 16,-3 4 1-16,3 3 0 16,-1 3-8-16,5 3-4 15,3 0-29-15,7-3-10 16,3 3-35-16,8 4-12 15</inkml:trace>
  <inkml:trace contextRef="#ctx0" brushRef="#br0" timeOffset="29620.393">25957 9878 188 0,'4'-3'71'0,"-8"3"-55"0,4 0 15 15,0 0 3-15,0-3-6 16,0-1-2-16,4 1 5 16,-1 0 3-16,1-3-18 15,3 0 8-15,0-1 6 0,-3 4-3 16,3-3-1-16,-4 12-6 15,-3 4 0-15,-3 8 0 0,-1 17 0 16,-3 12-7 0,0 9 0-16,0-5 1 15,0 5 1-15,3-9-2 0,4 0 0 16,4-3-5-16,3-3 0 16,4-7-5-16,-1 4-2 15,4-10 0-15,0-9 1 16,0-7-1-16,4-8 2 15,0-8-2-15,-1-5 2 16,-2-4-4-16,-1-2-2 16,0-1 4-16,0 0 1 15,-4-2 0-15,1 8-2 16,-4 1-2-16,-3 6 1 16,-4 3 1-16,0 9 0 15,0 4 0-15,0 5 0 16,3 1-3-16,1 3 2 0,6-3 1 15,4-6 0-15,8-7 2 16,2-6 1-16,8-6 3 16,3-4 1-16,1-2-1 15,-1-4-1-15,-7-3 1 16,-7-6 1-16,-7 6-3 16,-10-6-1-16,-8-6 1 15,-6-7 0-15,-8-6-5 16,-3-6-1-16,3 9 1 15,1 7 2-15,3 9-2 16,3 3 0-16,4 6-6 16,7 7-3-16,7 2-34 0,4 4-14 15,10 0-21-15,3 0-6 16,5 3-84 0</inkml:trace>
  <inkml:trace contextRef="#ctx0" brushRef="#br0" timeOffset="30385.063">26487 9295 232 0,'7'-3'88'0,"-4"-4"-69"0,1 4 11 0,-4 3 1 16,0 0-10-16,0 0 0 15,0 0-8-15,0 0-3 16,0 0-5-16,0 0-2 0,0 0 1 16,0 0 4-16,3 0 5 15,1 0 2-15,-1-6 0 16,1 6-1-16,-1-3 1 16,1 0-4-16,3-1-1 15,0 1 0-15,0 0 4 16,-3 3-2-16,-1 0 3 15,4 0 1-15,-3 3-1 0,-1 4-1 16,-3-1-1-16,-3 10-5 16,-1-4-3-16,-3 10-2 15,0 0-3-15,0 0 1 16,3 0-1-16,4-3 0 16,0 6 0-16,4-10 4 15,3-2 2-15,4-4 0 16,3-2 1-16,0-7-2 15,0 0 0-15,0-3-6 16,-3-1 1-16,-1 4 0 0,1 0 2 16,-4-3-34-16,0 3-16 15,0-3-24-15,0 0-10 16,0-3-18-16,-3 3-5 16,3-1-5-1</inkml:trace>
  <inkml:trace contextRef="#ctx0" brushRef="#br0" timeOffset="30626.395">26751 9295 304 0,'4'-3'115'0,"-4"3"-89"0,0 0 14 0,0 0 3 16,0 3-2-16,0 6 5 15,0 0-19-15,0 10-5 0,-4 3-14 16,-3 10-1-16,0 2 0 0,-4 16-6 15,4-6-2-15,0-3 0 16,4 3 0-16,-1-7-2 16,4-2 2-16,0-10-6 15,4 0-3-15,3-3-56 16,0-6-24-16,0-4-73 16</inkml:trace>
  <inkml:trace contextRef="#ctx0" brushRef="#br0" timeOffset="32171.621">23788 5880 240 0,'14'-66'90'0,"-11"38"-70"0,1-3 8 0,-4 18-2 16,0 1-1-16,0 2 2 16,0 10-8-16,-4 13-1 15,1 12-11-15,-1 12 2 0,-3 20 4 16,0 21 2-16,-7 26 0 16,-7 18 1-16,-11 44 3 15,-10 32-11-15,-7 27-2 16,-1 36-2-16,1 15 0 15,3 15 2-15,-3 20 3 16,-1-1-2-16,-3-9-2 0,-3 16-2 16,-1-38 0-1,1 6-2-15,10-31 2 0,4-3-2 16,6-25-1-16,12-63 3 16,-5 56 0-16,5-27-4 15,6-26 1-15,4-16-2 16,3-24 0-16,4-26 2 15,4-15 0-15,3-26 0 16,3-9 2-16,4-15-3 16,1-13 0-16,2-3-1 15,8-10-2-15,6-3 5 16,8-6 1-16,11-6 0 16,6 6 1-16,4-3-2 0,3-3 2 15,15-7 0-15,49-6 1 16,7 0 4-16,21-6 3 15,25 7-4-15,17-4-2 16,29 3-2-16,14 0 0 16,10 6-2-16,29 1 2 15,-4 2-2-15,18 4-1 16,10 3 1-16,-3 0 1 16,31 0-1-16,5-3-1 15,-15-4 1-15,7-2 1 16,-11-7-1-16,-31 9 2 15,-18 1-4-15,-28 0 0 16,-43-1-1-16,-28 10 0 0,-17 0 0 16,-25 0 0-16,-25 0 2 15,-24-3 0-15,-18-3 2 16,-15-7 1-16,-9-15-1 16,-15-19 1-16,-11-19-2 15,-13-12 2-15,-11-7-2 16,-4-40 2-16,0-13-2 15,8-35-1-15,13-24-2 16,15-51 1-16,17-9-1 16,11-32-2-16,6-30 0 15,5 2 3-15,-1-3-2 16,4 0-1-16,0 22 0 16,0 13 0-16,-7 41 0 15,-4-1 0-15,-10 41 3 0,-4 16 2 16,-7 6-2-16,-7 19 0 15,-14 22-4-15,-14 9-1 16,-14 7 0-16,-18 12 2 16,-7 19-1-16,-10 12 4 15,-22 13 0-15,-24 13 1 16,-8 12-5-16,-13 10 1 16,-25 5 2-16,3 11 3 15,-7 5 0-15,-10-3-1 16,7 13 3-16,-22-3 0 15,1-3 3-15,-22 2 1 16,-14 4-3-16,-35 6-1 16,-14 4-1-16,-28 5-2 15,-36 10 1-15,-31 0-1 16,-4 12 0-16,4 7 2 16,-4 16-10-16,3 5-2 0,40 1-22 15,28-13-9-15,45-9-31 16,32-3-12-16,57-10-57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317-BBFE-4F0C-9317-B3AECEC54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to Power Rule for Exponents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5D714-6D5D-46F5-9521-7F9626C85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Mathematics</a:t>
            </a:r>
          </a:p>
        </p:txBody>
      </p:sp>
    </p:spTree>
    <p:extLst>
      <p:ext uri="{BB962C8B-B14F-4D97-AF65-F5344CB8AC3E}">
        <p14:creationId xmlns:p14="http://schemas.microsoft.com/office/powerpoint/2010/main" val="17303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2786" y="60267"/>
            <a:ext cx="3626427" cy="974148"/>
          </a:xfrm>
        </p:spPr>
        <p:txBody>
          <a:bodyPr>
            <a:normAutofit/>
          </a:bodyPr>
          <a:lstStyle/>
          <a:p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THESE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81940" y="1214119"/>
                <a:ext cx="11628120" cy="3845561"/>
              </a:xfrm>
            </p:spPr>
            <p:txBody>
              <a:bodyPr numCol="2">
                <a:noAutofit/>
              </a:bodyPr>
              <a:lstStyle/>
              <a:p>
                <a:pPr marL="825246" indent="-7429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825246" indent="-742950">
                  <a:lnSpc>
                    <a:spcPct val="100000"/>
                  </a:lnSpc>
                  <a:buFont typeface="+mj-lt"/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𝟖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81940" y="1214119"/>
                <a:ext cx="11628120" cy="3845561"/>
              </a:xfrm>
              <a:blipFill>
                <a:blip r:embed="rId2"/>
                <a:stretch>
                  <a:fillRect l="-2306" b="-18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59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46949" y="1251585"/>
                <a:ext cx="4898101" cy="12006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46949" y="1251585"/>
                <a:ext cx="4898101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54334E-DBEB-482B-A5CD-32D285661DDD}"/>
                  </a:ext>
                </a:extLst>
              </p14:cNvPr>
              <p14:cNvContentPartPr/>
              <p14:nvPr/>
            </p14:nvContentPartPr>
            <p14:xfrm>
              <a:off x="3881160" y="1110960"/>
              <a:ext cx="7814520" cy="291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54334E-DBEB-482B-A5CD-32D285661D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1800" y="1101600"/>
                <a:ext cx="7833240" cy="29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76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797617" y="1137285"/>
                <a:ext cx="4596765" cy="12006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797617" y="1137285"/>
                <a:ext cx="4596765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693AF-F02F-459F-B7CF-83DFA7B1A1A0}"/>
                  </a:ext>
                </a:extLst>
              </p14:cNvPr>
              <p14:cNvContentPartPr/>
              <p14:nvPr/>
            </p14:nvContentPartPr>
            <p14:xfrm>
              <a:off x="4216320" y="1003680"/>
              <a:ext cx="4665240" cy="306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693AF-F02F-459F-B7CF-83DFA7B1A1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960" y="994320"/>
                <a:ext cx="4683960" cy="30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158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94945" y="1137285"/>
                <a:ext cx="5802110" cy="12006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12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𝑤</m:t>
                        </m:r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94945" y="1137285"/>
                <a:ext cx="5802110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8445A1-ECD8-460A-B135-9181EB579E8D}"/>
                  </a:ext>
                </a:extLst>
              </p14:cNvPr>
              <p14:cNvContentPartPr/>
              <p14:nvPr/>
            </p14:nvContentPartPr>
            <p14:xfrm>
              <a:off x="3322440" y="1186560"/>
              <a:ext cx="7442280" cy="295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8445A1-ECD8-460A-B135-9181EB579E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3080" y="1177200"/>
                <a:ext cx="7461000" cy="29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26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314440" y="1137285"/>
                <a:ext cx="5563120" cy="12006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314440" y="1137285"/>
                <a:ext cx="5563120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401FFA-B9E5-4D78-8B6A-573CA925785D}"/>
                  </a:ext>
                </a:extLst>
              </p14:cNvPr>
              <p14:cNvContentPartPr/>
              <p14:nvPr/>
            </p14:nvContentPartPr>
            <p14:xfrm>
              <a:off x="4425840" y="1020960"/>
              <a:ext cx="6570360" cy="303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401FFA-B9E5-4D78-8B6A-573CA9257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6480" y="1011600"/>
                <a:ext cx="6589080" cy="30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18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2786" y="60267"/>
            <a:ext cx="3626427" cy="974148"/>
          </a:xfrm>
        </p:spPr>
        <p:txBody>
          <a:bodyPr>
            <a:normAutofit/>
          </a:bodyPr>
          <a:lstStyle/>
          <a:p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THESE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81940" y="1214119"/>
                <a:ext cx="11628120" cy="3845561"/>
              </a:xfrm>
            </p:spPr>
            <p:txBody>
              <a:bodyPr numCol="2">
                <a:noAutofit/>
              </a:bodyPr>
              <a:lstStyle/>
              <a:p>
                <a:pPr marL="825246" indent="-7429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𝟖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825246" indent="-742950">
                  <a:lnSpc>
                    <a:spcPct val="100000"/>
                  </a:lnSpc>
                  <a:buFont typeface="+mj-lt"/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𝟗</m:t>
                                </m:r>
                              </m:sup>
                            </m:s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𝟖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lnSpc>
                    <a:spcPct val="100000"/>
                  </a:lnSpc>
                  <a:buAutoNum type="arabicPeriod"/>
                </a:pPr>
                <a:endParaRPr lang="en-US" sz="4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96646" indent="-514350"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81940" y="1214119"/>
                <a:ext cx="11628120" cy="3845561"/>
              </a:xfrm>
              <a:blipFill>
                <a:blip r:embed="rId2"/>
                <a:stretch>
                  <a:fillRect l="-2306" t="-3328" b="-2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0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72160"/>
            <a:ext cx="4333240" cy="12039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904999"/>
            <a:ext cx="9905308" cy="3477491"/>
          </a:xfrm>
        </p:spPr>
        <p:txBody>
          <a:bodyPr>
            <a:normAutofit fontScale="77500" lnSpcReduction="20000"/>
          </a:bodyPr>
          <a:lstStyle/>
          <a:p>
            <a:pPr marL="82296" indent="0">
              <a:buClr>
                <a:schemeClr val="tx2"/>
              </a:buClr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apply the power to a power and multiplication rules of exponents in order to simplify an algebraic expression.</a:t>
            </a:r>
          </a:p>
          <a:p>
            <a:pPr marL="82296" indent="0">
              <a:buClr>
                <a:schemeClr val="tx2"/>
              </a:buClr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Clr>
                <a:schemeClr val="tx2"/>
              </a:buClr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apply the negative and zero exponent rules to calculate the product of two or three mathematical terms.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3790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4218" y="152834"/>
            <a:ext cx="8183563" cy="753051"/>
          </a:xfrm>
        </p:spPr>
        <p:txBody>
          <a:bodyPr/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Solving Mixed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7500" y="1023215"/>
            <a:ext cx="11874500" cy="5305425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Think PEMDAS!!!!!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Power to Power Rule </a:t>
            </a:r>
          </a:p>
          <a:p>
            <a:pPr marL="971550" lvl="1" indent="-571500"/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 Exponents/ Simplify Coefficients</a:t>
            </a:r>
          </a:p>
          <a:p>
            <a:pPr marL="742950" indent="-742950">
              <a:buFont typeface="+mj-lt"/>
              <a:buAutoNum type="arabicPeriod"/>
            </a:pP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Multiplication Rule</a:t>
            </a:r>
          </a:p>
          <a:p>
            <a:pPr lvl="1"/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Exponents (Small Numbers)/ Multiply the   </a:t>
            </a:r>
          </a:p>
          <a:p>
            <a:pPr marL="457200" lvl="1" indent="0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Coefficients (Big Numbers) 	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48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46935" y="1303539"/>
                <a:ext cx="7356764" cy="12006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200" dirty="0"/>
              </a:p>
              <a:p>
                <a:pPr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46935" y="1303539"/>
                <a:ext cx="7356764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527C85-C100-482F-A6B6-369051E08B6C}"/>
                  </a:ext>
                </a:extLst>
              </p14:cNvPr>
              <p14:cNvContentPartPr/>
              <p14:nvPr/>
            </p14:nvContentPartPr>
            <p14:xfrm>
              <a:off x="2901960" y="832320"/>
              <a:ext cx="8110440" cy="442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527C85-C100-482F-A6B6-369051E08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2600" y="822960"/>
                <a:ext cx="8129160" cy="44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15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46935" y="1303539"/>
                <a:ext cx="6695729" cy="12006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46935" y="1303539"/>
                <a:ext cx="6695729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E9CD11-483A-4F21-BD29-A50B63987CE4}"/>
                  </a:ext>
                </a:extLst>
              </p14:cNvPr>
              <p14:cNvContentPartPr/>
              <p14:nvPr/>
            </p14:nvContentPartPr>
            <p14:xfrm>
              <a:off x="2388960" y="1019520"/>
              <a:ext cx="7663320" cy="420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E9CD11-483A-4F21-BD29-A50B63987C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9600" y="1010160"/>
                <a:ext cx="7682040" cy="42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13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72160"/>
            <a:ext cx="4333240" cy="12039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19" y="1904999"/>
            <a:ext cx="10840489" cy="3477491"/>
          </a:xfrm>
        </p:spPr>
        <p:txBody>
          <a:bodyPr>
            <a:normAutofit fontScale="85000" lnSpcReduction="20000"/>
          </a:bodyPr>
          <a:lstStyle/>
          <a:p>
            <a:pPr marL="82296" indent="0">
              <a:buClr>
                <a:schemeClr val="tx2"/>
              </a:buClr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apply the power to a power rule of exponents in order to simplify an algebraic expression.</a:t>
            </a:r>
          </a:p>
          <a:p>
            <a:pPr marL="82296" indent="0">
              <a:buClr>
                <a:schemeClr val="tx2"/>
              </a:buClr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Clr>
                <a:schemeClr val="tx2"/>
              </a:buClr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apply the negative and zero exponent rules to calculate the product of two or three mathematical terms.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483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46935" y="1303539"/>
                <a:ext cx="7356764" cy="12006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)(3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46935" y="1303539"/>
                <a:ext cx="7356764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7C40C4-115D-467B-B1F7-730A7E8A522E}"/>
                  </a:ext>
                </a:extLst>
              </p14:cNvPr>
              <p14:cNvContentPartPr/>
              <p14:nvPr/>
            </p14:nvContentPartPr>
            <p14:xfrm>
              <a:off x="2947680" y="800640"/>
              <a:ext cx="7532640" cy="410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7C40C4-115D-467B-B1F7-730A7E8A52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8320" y="791280"/>
                <a:ext cx="7551360" cy="41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07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46935" y="1303539"/>
                <a:ext cx="7356764" cy="12006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7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7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7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7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46935" y="1303539"/>
                <a:ext cx="7356764" cy="1200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293A0F-9C5D-4C39-B19B-2D5FC3727F5A}"/>
                  </a:ext>
                </a:extLst>
              </p14:cNvPr>
              <p14:cNvContentPartPr/>
              <p14:nvPr/>
            </p14:nvContentPartPr>
            <p14:xfrm>
              <a:off x="2945160" y="824400"/>
              <a:ext cx="8359560" cy="408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293A0F-9C5D-4C39-B19B-2D5FC3727F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5800" y="815040"/>
                <a:ext cx="8378280" cy="41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39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10125" y="0"/>
            <a:ext cx="2571750" cy="992188"/>
          </a:xfrm>
        </p:spPr>
        <p:txBody>
          <a:bodyPr/>
          <a:lstStyle/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1230" y="1413163"/>
                <a:ext cx="11057370" cy="4031673"/>
              </a:xfrm>
            </p:spPr>
            <p:txBody>
              <a:bodyPr numCol="2">
                <a:noAutofit/>
              </a:bodyPr>
              <a:lstStyle/>
              <a:p>
                <a:pPr marL="596646" indent="-514350">
                  <a:buAutoNum type="arabicPeriod"/>
                </a:pPr>
                <a:r>
                  <a:rPr lang="en-US" sz="4400" b="1" dirty="0">
                    <a:effectLst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b="1" dirty="0">
                  <a:effectLst/>
                </a:endParaRPr>
              </a:p>
              <a:p>
                <a:pPr marL="825246" indent="-742950">
                  <a:buFont typeface="+mj-lt"/>
                  <a:buAutoNum type="arabicPeriod" startAt="4"/>
                </a:pPr>
                <a:endParaRPr lang="en-US" sz="4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825246" indent="-742950">
                  <a:buFont typeface="+mj-lt"/>
                  <a:buAutoNum type="arabicPeriod" startAt="2"/>
                </a:pP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b="1" dirty="0"/>
              </a:p>
              <a:p>
                <a:pPr marL="596646" indent="-514350">
                  <a:buAutoNum type="arabicPeriod" startAt="2"/>
                </a:pPr>
                <a:endParaRPr lang="en-US" sz="4400" dirty="0">
                  <a:effectLst/>
                </a:endParaRPr>
              </a:p>
              <a:p>
                <a:pPr marL="596646" indent="-514350">
                  <a:buAutoNum type="arabicPeriod" startAt="2"/>
                </a:pP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4800" b="1" dirty="0">
                  <a:effectLst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1230" y="1413163"/>
                <a:ext cx="11057370" cy="4031673"/>
              </a:xfrm>
              <a:blipFill>
                <a:blip r:embed="rId2"/>
                <a:stretch>
                  <a:fillRect l="-2481" t="-4992" b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19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80176" y="162560"/>
            <a:ext cx="8825345" cy="9039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a Power to a Power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22425" y="1331913"/>
                <a:ext cx="8947150" cy="310292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Rule: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66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6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66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66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*Multiply the exponents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22425" y="1331913"/>
                <a:ext cx="8947150" cy="3102928"/>
              </a:xfrm>
              <a:blipFill>
                <a:blip r:embed="rId2"/>
                <a:stretch>
                  <a:fillRect l="-4768" t="-4118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86300" y="1137285"/>
                <a:ext cx="2819400" cy="115824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  <a:p>
                <a:pPr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86300" y="1137285"/>
                <a:ext cx="2819400" cy="11582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4DB510-D7A6-4119-B6FD-D2764E3695E8}"/>
                  </a:ext>
                </a:extLst>
              </p14:cNvPr>
              <p14:cNvContentPartPr/>
              <p14:nvPr/>
            </p14:nvContentPartPr>
            <p14:xfrm>
              <a:off x="7336800" y="933840"/>
              <a:ext cx="3640320" cy="128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4DB510-D7A6-4119-B6FD-D2764E3695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7440" y="924480"/>
                <a:ext cx="3659040" cy="13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8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86300" y="1137285"/>
                <a:ext cx="2819400" cy="115824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  <a:p>
                <a:pPr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86300" y="1137285"/>
                <a:ext cx="2819400" cy="11582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169BBA-4F35-436F-B3AA-E2A113AD1082}"/>
                  </a:ext>
                </a:extLst>
              </p14:cNvPr>
              <p14:cNvContentPartPr/>
              <p14:nvPr/>
            </p14:nvContentPartPr>
            <p14:xfrm>
              <a:off x="414000" y="915840"/>
              <a:ext cx="9972360" cy="536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169BBA-4F35-436F-B3AA-E2A113AD10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40" y="906480"/>
                <a:ext cx="9991080" cy="53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34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85309" y="1137285"/>
                <a:ext cx="4821381" cy="149161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9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9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9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9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9600" dirty="0"/>
              </a:p>
              <a:p>
                <a:pPr>
                  <a:buNone/>
                </a:pPr>
                <a:endParaRPr lang="en-US" sz="4400" dirty="0"/>
              </a:p>
              <a:p>
                <a:pPr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85309" y="1137285"/>
                <a:ext cx="4821381" cy="14916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E6F846-EE67-43FF-B4EF-59861F46FE28}"/>
                  </a:ext>
                </a:extLst>
              </p14:cNvPr>
              <p14:cNvContentPartPr/>
              <p14:nvPr/>
            </p14:nvContentPartPr>
            <p14:xfrm>
              <a:off x="7749720" y="1238760"/>
              <a:ext cx="3721320" cy="114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E6F846-EE67-43FF-B4EF-59861F46FE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0360" y="1229400"/>
                <a:ext cx="3740040" cy="11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03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70959" y="1428229"/>
                <a:ext cx="5850082" cy="1512397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  <a:p>
                <a:pPr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70959" y="1428229"/>
                <a:ext cx="5850082" cy="151239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679503-972C-4673-8948-A4E019977DA2}"/>
                  </a:ext>
                </a:extLst>
              </p14:cNvPr>
              <p14:cNvContentPartPr/>
              <p14:nvPr/>
            </p14:nvContentPartPr>
            <p14:xfrm>
              <a:off x="5406480" y="1342440"/>
              <a:ext cx="5684760" cy="323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679503-972C-4673-8948-A4E01997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7120" y="1333080"/>
                <a:ext cx="570348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16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090304" y="1381211"/>
                <a:ext cx="8011392" cy="151239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72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7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200" dirty="0"/>
              </a:p>
              <a:p>
                <a:pPr>
                  <a:buNone/>
                </a:pPr>
                <a:endParaRPr lang="en-US" sz="7200" dirty="0"/>
              </a:p>
              <a:p>
                <a:pPr>
                  <a:buNone/>
                </a:pPr>
                <a:endParaRPr lang="en-US" sz="4400" dirty="0"/>
              </a:p>
              <a:p>
                <a:pPr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90304" y="1381211"/>
                <a:ext cx="8011392" cy="15123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C7B82-4642-424D-A9D1-04E896E77F58}"/>
                  </a:ext>
                </a:extLst>
              </p14:cNvPr>
              <p14:cNvContentPartPr/>
              <p14:nvPr/>
            </p14:nvContentPartPr>
            <p14:xfrm>
              <a:off x="130680" y="1263600"/>
              <a:ext cx="11195640" cy="539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C7B82-4642-424D-A9D1-04E896E77F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20" y="1254240"/>
                <a:ext cx="11214360" cy="54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71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040" y="137160"/>
            <a:ext cx="3907790" cy="1000125"/>
          </a:xfrm>
        </p:spPr>
        <p:txBody>
          <a:bodyPr>
            <a:normAutofit fontScale="90000"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513743" y="1324551"/>
                <a:ext cx="5164513" cy="14916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7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7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13743" y="1324551"/>
                <a:ext cx="5164513" cy="14916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7AE1A-850D-465D-8E11-41EBFCB718B3}"/>
                  </a:ext>
                </a:extLst>
              </p14:cNvPr>
              <p14:cNvContentPartPr/>
              <p14:nvPr/>
            </p14:nvContentPartPr>
            <p14:xfrm>
              <a:off x="3882240" y="1207080"/>
              <a:ext cx="7186320" cy="411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7AE1A-850D-465D-8E11-41EBFCB718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2880" y="1197720"/>
                <a:ext cx="7205040" cy="41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55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217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Cambria Math</vt:lpstr>
      <vt:lpstr>Retrospect</vt:lpstr>
      <vt:lpstr>Power to Power Rule for Exponents</vt:lpstr>
      <vt:lpstr>Objective</vt:lpstr>
      <vt:lpstr>Raising a Power to a Power</vt:lpstr>
      <vt:lpstr>Example 1</vt:lpstr>
      <vt:lpstr>Example 2</vt:lpstr>
      <vt:lpstr>Example 3</vt:lpstr>
      <vt:lpstr>Example 4</vt:lpstr>
      <vt:lpstr>Example 5</vt:lpstr>
      <vt:lpstr>Example 6</vt:lpstr>
      <vt:lpstr>TRY THESE </vt:lpstr>
      <vt:lpstr>Example 7</vt:lpstr>
      <vt:lpstr>Example 8</vt:lpstr>
      <vt:lpstr>Example 9</vt:lpstr>
      <vt:lpstr>Example 10</vt:lpstr>
      <vt:lpstr>TRY THESE </vt:lpstr>
      <vt:lpstr>Objective</vt:lpstr>
      <vt:lpstr>Steps to Solving Mixed Problems </vt:lpstr>
      <vt:lpstr>Example 11</vt:lpstr>
      <vt:lpstr>Example 12</vt:lpstr>
      <vt:lpstr>Example 13</vt:lpstr>
      <vt:lpstr>Example 14</vt:lpstr>
      <vt:lpstr>Practice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Rule for Exponents</dc:title>
  <dc:creator>Michael Kuniega</dc:creator>
  <cp:lastModifiedBy>Michael Kuniega</cp:lastModifiedBy>
  <cp:revision>11</cp:revision>
  <dcterms:created xsi:type="dcterms:W3CDTF">2019-10-26T21:37:29Z</dcterms:created>
  <dcterms:modified xsi:type="dcterms:W3CDTF">2019-11-02T15:54:43Z</dcterms:modified>
</cp:coreProperties>
</file>